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322" r:id="rId3"/>
    <p:sldId id="456" r:id="rId4"/>
    <p:sldId id="451" r:id="rId5"/>
    <p:sldId id="458" r:id="rId6"/>
    <p:sldId id="459" r:id="rId7"/>
    <p:sldId id="46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90" d="100"/>
          <a:sy n="90" d="100"/>
        </p:scale>
        <p:origin x="3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C41516C0-783E-4BA9-ACA4-621DBEC42857}"/>
    <pc:docChg chg="undo custSel addSld delSld modSld sldOrd">
      <pc:chgData name="Siniša ᵀᴴᴱ ᴼᴿᴵᴳᴵᴻᴬᴸ Wolfenstein" userId="215f646470bc261a" providerId="LiveId" clId="{C41516C0-783E-4BA9-ACA4-621DBEC42857}" dt="2021-03-05T12:18:47.977" v="12501"/>
      <pc:docMkLst>
        <pc:docMk/>
      </pc:docMkLst>
      <pc:sldChg chg="modSp">
        <pc:chgData name="Siniša ᵀᴴᴱ ᴼᴿᴵᴳᴵᴻᴬᴸ Wolfenstein" userId="215f646470bc261a" providerId="LiveId" clId="{C41516C0-783E-4BA9-ACA4-621DBEC42857}" dt="2021-03-05T10:56:33.666" v="8965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C41516C0-783E-4BA9-ACA4-621DBEC42857}" dt="2021-03-05T10:56:33.666" v="8965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ord addAnim delAnim modAnim">
        <pc:chgData name="Siniša ᵀᴴᴱ ᴼᴿᴵᴳᴵᴻᴬᴸ Wolfenstein" userId="215f646470bc261a" providerId="LiveId" clId="{C41516C0-783E-4BA9-ACA4-621DBEC42857}" dt="2021-03-05T11:59:03.227" v="12090" actId="1076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C41516C0-783E-4BA9-ACA4-621DBEC42857}" dt="2021-03-05T11:51:35.802" v="11868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C41516C0-783E-4BA9-ACA4-621DBEC42857}" dt="2021-03-05T11:54:12.111" v="11934" actId="20577"/>
          <ac:spMkLst>
            <pc:docMk/>
            <pc:sldMk cId="891775711" sldId="270"/>
            <ac:spMk id="6" creationId="{D59C0E6F-A8FA-4180-809C-0B238788105A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29.515" v="11871" actId="478"/>
          <ac:spMkLst>
            <pc:docMk/>
            <pc:sldMk cId="891775711" sldId="270"/>
            <ac:spMk id="9" creationId="{899C0FFE-69D2-4247-BFF6-7370616D8F21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24:44.098" v="8278" actId="478"/>
          <ac:spMkLst>
            <pc:docMk/>
            <pc:sldMk cId="891775711" sldId="270"/>
            <ac:spMk id="10" creationId="{BE2BAC0E-F7A9-4620-8335-2C6B5A5B7CEE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24:41.953" v="8277" actId="478"/>
          <ac:spMkLst>
            <pc:docMk/>
            <pc:sldMk cId="891775711" sldId="270"/>
            <ac:spMk id="11" creationId="{F93387F6-0420-413B-A4F2-9E15D1A0794F}"/>
          </ac:spMkLst>
        </pc:spChg>
        <pc:spChg chg="add mod">
          <ac:chgData name="Siniša ᵀᴴᴱ ᴼᴿᴵᴳᴵᴻᴬᴸ Wolfenstein" userId="215f646470bc261a" providerId="LiveId" clId="{C41516C0-783E-4BA9-ACA4-621DBEC42857}" dt="2021-03-05T11:56:08.651" v="12016" actId="20577"/>
          <ac:spMkLst>
            <pc:docMk/>
            <pc:sldMk cId="891775711" sldId="270"/>
            <ac:spMk id="12" creationId="{5C118214-5468-43C9-AB6D-90DA0A98ECD1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24:38.728" v="8276" actId="478"/>
          <ac:spMkLst>
            <pc:docMk/>
            <pc:sldMk cId="891775711" sldId="270"/>
            <ac:spMk id="12" creationId="{62762590-21EF-46E4-B5E9-6345D92CE994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31.102" v="11872" actId="478"/>
          <ac:spMkLst>
            <pc:docMk/>
            <pc:sldMk cId="891775711" sldId="270"/>
            <ac:spMk id="13" creationId="{A2C5C7D9-4C2F-4FC8-BFF5-A0AACD920C47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32.558" v="11873" actId="478"/>
          <ac:spMkLst>
            <pc:docMk/>
            <pc:sldMk cId="891775711" sldId="270"/>
            <ac:spMk id="14" creationId="{563A2C25-76F7-4666-AE4A-C7E4F0C35B2A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34.445" v="11874" actId="478"/>
          <ac:spMkLst>
            <pc:docMk/>
            <pc:sldMk cId="891775711" sldId="270"/>
            <ac:spMk id="15" creationId="{3180C95A-496B-4AF4-B9EC-B0138A7C3204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36.281" v="11875" actId="478"/>
          <ac:spMkLst>
            <pc:docMk/>
            <pc:sldMk cId="891775711" sldId="270"/>
            <ac:spMk id="16" creationId="{DB452525-C22A-4357-AD74-0264DF655AB4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6:27.689" v="12025" actId="20577"/>
          <ac:spMkLst>
            <pc:docMk/>
            <pc:sldMk cId="891775711" sldId="270"/>
            <ac:spMk id="17" creationId="{CF524A9C-EB16-4E1C-8D4B-9140BABDB50A}"/>
          </ac:spMkLst>
        </pc:spChg>
        <pc:spChg chg="add mod">
          <ac:chgData name="Siniša ᵀᴴᴱ ᴼᴿᴵᴳᴵᴻᴬᴸ Wolfenstein" userId="215f646470bc261a" providerId="LiveId" clId="{C41516C0-783E-4BA9-ACA4-621DBEC42857}" dt="2021-03-05T11:56:37.473" v="12030" actId="20577"/>
          <ac:spMkLst>
            <pc:docMk/>
            <pc:sldMk cId="891775711" sldId="270"/>
            <ac:spMk id="18" creationId="{4E9F6A94-759D-42BE-ADAC-B9F9A2A832B8}"/>
          </ac:spMkLst>
        </pc:spChg>
        <pc:spChg chg="add mod">
          <ac:chgData name="Siniša ᵀᴴᴱ ᴼᴿᴵᴳᴵᴻᴬᴸ Wolfenstein" userId="215f646470bc261a" providerId="LiveId" clId="{C41516C0-783E-4BA9-ACA4-621DBEC42857}" dt="2021-03-05T11:56:49.805" v="12033" actId="20577"/>
          <ac:spMkLst>
            <pc:docMk/>
            <pc:sldMk cId="891775711" sldId="270"/>
            <ac:spMk id="19" creationId="{2A9E0FCD-8272-4CF3-915A-5F2C9E3954A3}"/>
          </ac:spMkLst>
        </pc:spChg>
        <pc:spChg chg="add mod">
          <ac:chgData name="Siniša ᵀᴴᴱ ᴼᴿᴵᴳᴵᴻᴬᴸ Wolfenstein" userId="215f646470bc261a" providerId="LiveId" clId="{C41516C0-783E-4BA9-ACA4-621DBEC42857}" dt="2021-03-05T11:57:00.821" v="12039" actId="20577"/>
          <ac:spMkLst>
            <pc:docMk/>
            <pc:sldMk cId="891775711" sldId="270"/>
            <ac:spMk id="20" creationId="{BA9AD8BD-EF5E-4DB8-8705-4DD6FEF8CEC6}"/>
          </ac:spMkLst>
        </pc:spChg>
        <pc:spChg chg="add mod">
          <ac:chgData name="Siniša ᵀᴴᴱ ᴼᴿᴵᴳᴵᴻᴬᴸ Wolfenstein" userId="215f646470bc261a" providerId="LiveId" clId="{C41516C0-783E-4BA9-ACA4-621DBEC42857}" dt="2021-03-05T11:59:03.227" v="12090" actId="1076"/>
          <ac:spMkLst>
            <pc:docMk/>
            <pc:sldMk cId="891775711" sldId="270"/>
            <ac:spMk id="21" creationId="{3D36E3B6-DAC8-423F-A868-ECCA0317F8F8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2" creationId="{1486D3CE-2FDD-4260-8E22-A66F01902E06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3" creationId="{C6B339CC-B481-4BBE-BBBB-FEB50BA851AD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4" creationId="{5F081143-6719-4DAA-9110-3024DF65882F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5" creationId="{F11CF4B3-1235-4E7B-9C44-6D50F2C06BF9}"/>
          </ac:spMkLst>
        </pc:spChg>
        <pc:picChg chg="mod">
          <ac:chgData name="Siniša ᵀᴴᴱ ᴼᴿᴵᴳᴵᴻᴬᴸ Wolfenstein" userId="215f646470bc261a" providerId="LiveId" clId="{C41516C0-783E-4BA9-ACA4-621DBEC42857}" dt="2021-03-05T11:51:17.897" v="11850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C41516C0-783E-4BA9-ACA4-621DBEC42857}" dt="2021-03-05T11:53:44.466" v="11876" actId="1076"/>
          <ac:picMkLst>
            <pc:docMk/>
            <pc:sldMk cId="891775711" sldId="270"/>
            <ac:picMk id="3" creationId="{DCB64642-CE4F-4D9C-A92A-9A8EF9D7D4F4}"/>
          </ac:picMkLst>
        </pc:picChg>
        <pc:picChg chg="add del mod">
          <ac:chgData name="Siniša ᵀᴴᴱ ᴼᴿᴵᴳᴵᴻᴬᴸ Wolfenstein" userId="215f646470bc261a" providerId="LiveId" clId="{C41516C0-783E-4BA9-ACA4-621DBEC42857}" dt="2021-03-05T11:53:47.203" v="11877" actId="478"/>
          <ac:picMkLst>
            <pc:docMk/>
            <pc:sldMk cId="891775711" sldId="270"/>
            <ac:picMk id="4" creationId="{D1134AA1-AABB-4302-AFA2-8FF9F7A2B8CB}"/>
          </ac:picMkLst>
        </pc:picChg>
      </pc:sldChg>
      <pc:sldChg chg="addSp delSp modSp delAnim modAnim">
        <pc:chgData name="Siniša ᵀᴴᴱ ᴼᴿᴵᴳᴵᴻᴬᴸ Wolfenstein" userId="215f646470bc261a" providerId="LiveId" clId="{C41516C0-783E-4BA9-ACA4-621DBEC42857}" dt="2021-03-05T11:35:39.999" v="11017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C41516C0-783E-4BA9-ACA4-621DBEC42857}" dt="2021-03-05T11:02:11.274" v="9451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C41516C0-783E-4BA9-ACA4-621DBEC42857}" dt="2021-03-05T11:01:29.135" v="9447" actId="1038"/>
          <ac:spMkLst>
            <pc:docMk/>
            <pc:sldMk cId="1216289924" sldId="322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7" creationId="{77D2DC19-443B-4987-8B1B-29C193B80C38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8" creationId="{9D9B5869-9AFD-460C-AAF2-49EAF43D2E44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9" creationId="{A9977CE8-40B2-4C14-9541-CD011C1DC6D9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0" creationId="{A055219A-CE4F-4C28-B80A-0DF503EDEBF9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1" creationId="{60FE71BD-CBE3-401D-9B22-6CCF2E5867BC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2" creationId="{433E9763-FFEA-4FF3-9D46-ECB11D492E69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3" creationId="{00FE0B8C-B52C-4FBF-8310-1F314BFFAFA7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4" creationId="{E32307F3-FD2D-4979-ADBB-BAEE059F3E1A}"/>
          </ac:spMkLst>
        </pc:spChg>
        <pc:spChg chg="mod">
          <ac:chgData name="Siniša ᵀᴴᴱ ᴼᴿᴵᴳᴵᴻᴬᴸ Wolfenstein" userId="215f646470bc261a" providerId="LiveId" clId="{C41516C0-783E-4BA9-ACA4-621DBEC42857}" dt="2021-03-05T11:07:11.979" v="9598" actId="20577"/>
          <ac:spMkLst>
            <pc:docMk/>
            <pc:sldMk cId="1216289924" sldId="322"/>
            <ac:spMk id="15" creationId="{B6F6218F-B4B9-406F-B418-980485A9DCA8}"/>
          </ac:spMkLst>
        </pc:spChg>
        <pc:spChg chg="add mod">
          <ac:chgData name="Siniša ᵀᴴᴱ ᴼᴿᴵᴳᴵᴻᴬᴸ Wolfenstein" userId="215f646470bc261a" providerId="LiveId" clId="{C41516C0-783E-4BA9-ACA4-621DBEC42857}" dt="2021-03-05T11:12:18.432" v="9692" actId="14100"/>
          <ac:spMkLst>
            <pc:docMk/>
            <pc:sldMk cId="1216289924" sldId="322"/>
            <ac:spMk id="16" creationId="{448E1778-637A-4A0D-B243-4A5C0E7B3C37}"/>
          </ac:spMkLst>
        </pc:spChg>
        <pc:spChg chg="add mod">
          <ac:chgData name="Siniša ᵀᴴᴱ ᴼᴿᴵᴳᴵᴻᴬᴸ Wolfenstein" userId="215f646470bc261a" providerId="LiveId" clId="{C41516C0-783E-4BA9-ACA4-621DBEC42857}" dt="2021-03-05T11:12:10.079" v="9674" actId="1036"/>
          <ac:spMkLst>
            <pc:docMk/>
            <pc:sldMk cId="1216289924" sldId="322"/>
            <ac:spMk id="17" creationId="{B6627E99-7364-45E5-A1FE-969454A06272}"/>
          </ac:spMkLst>
        </pc:spChg>
        <pc:spChg chg="add mod">
          <ac:chgData name="Siniša ᵀᴴᴱ ᴼᴿᴵᴳᴵᴻᴬᴸ Wolfenstein" userId="215f646470bc261a" providerId="LiveId" clId="{C41516C0-783E-4BA9-ACA4-621DBEC42857}" dt="2021-03-05T11:12:10.079" v="9674" actId="1036"/>
          <ac:spMkLst>
            <pc:docMk/>
            <pc:sldMk cId="1216289924" sldId="322"/>
            <ac:spMk id="18" creationId="{D035F309-7B4A-4D33-9B02-B9D888CCE6B6}"/>
          </ac:spMkLst>
        </pc:spChg>
        <pc:spChg chg="add mod">
          <ac:chgData name="Siniša ᵀᴴᴱ ᴼᴿᴵᴳᴵᴻᴬᴸ Wolfenstein" userId="215f646470bc261a" providerId="LiveId" clId="{C41516C0-783E-4BA9-ACA4-621DBEC42857}" dt="2021-03-05T11:12:10.079" v="9674" actId="1036"/>
          <ac:spMkLst>
            <pc:docMk/>
            <pc:sldMk cId="1216289924" sldId="322"/>
            <ac:spMk id="19" creationId="{3E28C6F4-8904-4E11-BD56-B0182CA7A52E}"/>
          </ac:spMkLst>
        </pc:spChg>
        <pc:spChg chg="add mod">
          <ac:chgData name="Siniša ᵀᴴᴱ ᴼᴿᴵᴳᴵᴻᴬᴸ Wolfenstein" userId="215f646470bc261a" providerId="LiveId" clId="{C41516C0-783E-4BA9-ACA4-621DBEC42857}" dt="2021-03-05T11:12:52.689" v="9764" actId="20577"/>
          <ac:spMkLst>
            <pc:docMk/>
            <pc:sldMk cId="1216289924" sldId="322"/>
            <ac:spMk id="20" creationId="{F372A6DA-7A12-402E-9CD4-47E38A4D66B5}"/>
          </ac:spMkLst>
        </pc:spChg>
        <pc:picChg chg="mod">
          <ac:chgData name="Siniša ᵀᴴᴱ ᴼᴿᴵᴳᴵᴻᴬᴸ Wolfenstein" userId="215f646470bc261a" providerId="LiveId" clId="{C41516C0-783E-4BA9-ACA4-621DBEC42857}" dt="2021-03-05T11:35:39.999" v="11017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35:06.539" v="11013" actId="1076"/>
          <ac:picMkLst>
            <pc:docMk/>
            <pc:sldMk cId="1216289924" sldId="322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C41516C0-783E-4BA9-ACA4-621DBEC42857}" dt="2021-03-05T11:12:10.079" v="9674" actId="1036"/>
          <ac:picMkLst>
            <pc:docMk/>
            <pc:sldMk cId="1216289924" sldId="322"/>
            <ac:picMk id="5" creationId="{BDE14456-7431-426F-92FB-F1A68777466D}"/>
          </ac:picMkLst>
        </pc:picChg>
      </pc:sldChg>
      <pc:sldChg chg="addSp delSp modSp ord delAnim modAnim">
        <pc:chgData name="Siniša ᵀᴴᴱ ᴼᴿᴵᴳᴵᴻᴬᴸ Wolfenstein" userId="215f646470bc261a" providerId="LiveId" clId="{C41516C0-783E-4BA9-ACA4-621DBEC42857}" dt="2021-03-05T12:18:47.977" v="12501"/>
        <pc:sldMkLst>
          <pc:docMk/>
          <pc:sldMk cId="3786226918" sldId="413"/>
        </pc:sldMkLst>
        <pc:spChg chg="add del mod">
          <ac:chgData name="Siniša ᵀᴴᴱ ᴼᴿᴵᴳᴵᴻᴬᴸ Wolfenstein" userId="215f646470bc261a" providerId="LiveId" clId="{C41516C0-783E-4BA9-ACA4-621DBEC42857}" dt="2021-03-05T11:54:35.604" v="11938" actId="478"/>
          <ac:spMkLst>
            <pc:docMk/>
            <pc:sldMk cId="3786226918" sldId="413"/>
            <ac:spMk id="4" creationId="{B3EBB527-3EAB-47AF-A33A-CF62C704E6E7}"/>
          </ac:spMkLst>
        </pc:spChg>
        <pc:spChg chg="mod">
          <ac:chgData name="Siniša ᵀᴴᴱ ᴼᴿᴵᴳᴵᴻᴬᴸ Wolfenstein" userId="215f646470bc261a" providerId="LiveId" clId="{C41516C0-783E-4BA9-ACA4-621DBEC42857}" dt="2021-03-05T11:55:52.205" v="12013" actId="6549"/>
          <ac:spMkLst>
            <pc:docMk/>
            <pc:sldMk cId="3786226918" sldId="413"/>
            <ac:spMk id="11" creationId="{7CCEC7B5-D29D-46AA-8AE6-04BF491DB084}"/>
          </ac:spMkLst>
        </pc:spChg>
        <pc:picChg chg="mod">
          <ac:chgData name="Siniša ᵀᴴᴱ ᴼᴿᴵᴳᴵᴻᴬᴸ Wolfenstein" userId="215f646470bc261a" providerId="LiveId" clId="{C41516C0-783E-4BA9-ACA4-621DBEC42857}" dt="2021-03-05T11:54:40.697" v="11939" actId="1076"/>
          <ac:picMkLst>
            <pc:docMk/>
            <pc:sldMk cId="3786226918" sldId="413"/>
            <ac:picMk id="10" creationId="{04850BD4-CBB0-488D-8358-0557E125BA0F}"/>
          </ac:picMkLst>
        </pc:picChg>
      </pc:sldChg>
      <pc:sldChg chg="addSp delSp modSp del delAnim modAnim">
        <pc:chgData name="Siniša ᵀᴴᴱ ᴼᴿᴵᴳᴵᴻᴬᴸ Wolfenstein" userId="215f646470bc261a" providerId="LiveId" clId="{C41516C0-783E-4BA9-ACA4-621DBEC42857}" dt="2021-03-05T12:03:52.134" v="12263" actId="2696"/>
        <pc:sldMkLst>
          <pc:docMk/>
          <pc:sldMk cId="3028200427" sldId="414"/>
        </pc:sldMkLst>
        <pc:spChg chg="add mod">
          <ac:chgData name="Siniša ᵀᴴᴱ ᴼᴿᴵᴳᴵᴻᴬᴸ Wolfenstein" userId="215f646470bc261a" providerId="LiveId" clId="{C41516C0-783E-4BA9-ACA4-621DBEC42857}" dt="2021-02-26T17:24:00.444" v="4931" actId="20577"/>
          <ac:spMkLst>
            <pc:docMk/>
            <pc:sldMk cId="3028200427" sldId="414"/>
            <ac:spMk id="5" creationId="{97741E8B-D6BF-44CB-8D63-7B6006602A5B}"/>
          </ac:spMkLst>
        </pc:spChg>
        <pc:spChg chg="add mod">
          <ac:chgData name="Siniša ᵀᴴᴱ ᴼᴿᴵᴳᴵᴻᴬᴸ Wolfenstein" userId="215f646470bc261a" providerId="LiveId" clId="{C41516C0-783E-4BA9-ACA4-621DBEC42857}" dt="2021-02-26T17:24:24.749" v="4939" actId="20577"/>
          <ac:spMkLst>
            <pc:docMk/>
            <pc:sldMk cId="3028200427" sldId="414"/>
            <ac:spMk id="6" creationId="{B48B8CAC-FA52-48AD-95F8-BC2BE3909E34}"/>
          </ac:spMkLst>
        </pc:spChg>
        <pc:spChg chg="add mod">
          <ac:chgData name="Siniša ᵀᴴᴱ ᴼᴿᴵᴳᴵᴻᴬᴸ Wolfenstein" userId="215f646470bc261a" providerId="LiveId" clId="{C41516C0-783E-4BA9-ACA4-621DBEC42857}" dt="2021-02-26T17:24:35.962" v="4944" actId="20577"/>
          <ac:spMkLst>
            <pc:docMk/>
            <pc:sldMk cId="3028200427" sldId="414"/>
            <ac:spMk id="7" creationId="{C5EF2798-F966-41C7-84FB-52B7EED79BAF}"/>
          </ac:spMkLst>
        </pc:spChg>
        <pc:spChg chg="add mod">
          <ac:chgData name="Siniša ᵀᴴᴱ ᴼᴿᴵᴳᴵᴻᴬᴸ Wolfenstein" userId="215f646470bc261a" providerId="LiveId" clId="{C41516C0-783E-4BA9-ACA4-621DBEC42857}" dt="2021-02-26T17:24:49.450" v="4954" actId="20577"/>
          <ac:spMkLst>
            <pc:docMk/>
            <pc:sldMk cId="3028200427" sldId="414"/>
            <ac:spMk id="8" creationId="{1B506E5C-E93C-4BFB-B66C-934BCB5ACAF6}"/>
          </ac:spMkLst>
        </pc:spChg>
        <pc:spChg chg="add mod">
          <ac:chgData name="Siniša ᵀᴴᴱ ᴼᴿᴵᴳᴵᴻᴬᴸ Wolfenstein" userId="215f646470bc261a" providerId="LiveId" clId="{C41516C0-783E-4BA9-ACA4-621DBEC42857}" dt="2021-02-26T17:25:04.745" v="4957" actId="20577"/>
          <ac:spMkLst>
            <pc:docMk/>
            <pc:sldMk cId="3028200427" sldId="414"/>
            <ac:spMk id="9" creationId="{2D9433F0-D4D8-4542-BDBE-517C54F29A10}"/>
          </ac:spMkLst>
        </pc:spChg>
        <pc:spChg chg="add mod">
          <ac:chgData name="Siniša ᵀᴴᴱ ᴼᴿᴵᴳᴵᴻᴬᴸ Wolfenstein" userId="215f646470bc261a" providerId="LiveId" clId="{C41516C0-783E-4BA9-ACA4-621DBEC42857}" dt="2021-02-26T17:25:18.711" v="4960" actId="20577"/>
          <ac:spMkLst>
            <pc:docMk/>
            <pc:sldMk cId="3028200427" sldId="414"/>
            <ac:spMk id="10" creationId="{F5668C87-C421-487C-9977-D743BA60DE74}"/>
          </ac:spMkLst>
        </pc:spChg>
        <pc:spChg chg="add mod">
          <ac:chgData name="Siniša ᵀᴴᴱ ᴼᴿᴵᴳᴵᴻᴬᴸ Wolfenstein" userId="215f646470bc261a" providerId="LiveId" clId="{C41516C0-783E-4BA9-ACA4-621DBEC42857}" dt="2021-02-26T17:25:29.483" v="4974" actId="1036"/>
          <ac:spMkLst>
            <pc:docMk/>
            <pc:sldMk cId="3028200427" sldId="414"/>
            <ac:spMk id="11" creationId="{E36A770C-3299-4894-8A79-512675BEC741}"/>
          </ac:spMkLst>
        </pc:spChg>
        <pc:spChg chg="add mod">
          <ac:chgData name="Siniša ᵀᴴᴱ ᴼᴿᴵᴳᴵᴻᴬᴸ Wolfenstein" userId="215f646470bc261a" providerId="LiveId" clId="{C41516C0-783E-4BA9-ACA4-621DBEC42857}" dt="2021-02-26T17:25:40.532" v="4979" actId="20577"/>
          <ac:spMkLst>
            <pc:docMk/>
            <pc:sldMk cId="3028200427" sldId="414"/>
            <ac:spMk id="12" creationId="{9B3F3DBF-6358-4428-97A0-6B667D19377E}"/>
          </ac:spMkLst>
        </pc:spChg>
        <pc:spChg chg="mod">
          <ac:chgData name="Siniša ᵀᴴᴱ ᴼᴿᴵᴳᴵᴻᴬᴸ Wolfenstein" userId="215f646470bc261a" providerId="LiveId" clId="{C41516C0-783E-4BA9-ACA4-621DBEC42857}" dt="2021-02-26T17:23:34.724" v="4928" actId="1036"/>
          <ac:spMkLst>
            <pc:docMk/>
            <pc:sldMk cId="3028200427" sldId="414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C41516C0-783E-4BA9-ACA4-621DBEC42857}" dt="2021-02-18T15:03:43.037" v="588" actId="478"/>
          <ac:spMkLst>
            <pc:docMk/>
            <pc:sldMk cId="3028200427" sldId="414"/>
            <ac:spMk id="18" creationId="{A0D37A8A-057E-4673-8540-D0C2EC00A0F1}"/>
          </ac:spMkLst>
        </pc:spChg>
        <pc:spChg chg="del">
          <ac:chgData name="Siniša ᵀᴴᴱ ᴼᴿᴵᴳᴵᴻᴬᴸ Wolfenstein" userId="215f646470bc261a" providerId="LiveId" clId="{C41516C0-783E-4BA9-ACA4-621DBEC42857}" dt="2021-02-18T15:03:44.288" v="589" actId="478"/>
          <ac:spMkLst>
            <pc:docMk/>
            <pc:sldMk cId="3028200427" sldId="414"/>
            <ac:spMk id="19" creationId="{63BDCB7E-CDB0-4E4A-AEE7-AF683941A8A3}"/>
          </ac:spMkLst>
        </pc:spChg>
        <pc:picChg chg="mod">
          <ac:chgData name="Siniša ᵀᴴᴱ ᴼᴿᴵᴳᴵᴻᴬᴸ Wolfenstein" userId="215f646470bc261a" providerId="LiveId" clId="{C41516C0-783E-4BA9-ACA4-621DBEC42857}" dt="2021-02-26T17:23:16.677" v="4908" actId="1036"/>
          <ac:picMkLst>
            <pc:docMk/>
            <pc:sldMk cId="3028200427" sldId="414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50:15.265" v="11839" actId="1076"/>
          <ac:picMkLst>
            <pc:docMk/>
            <pc:sldMk cId="3028200427" sldId="414"/>
            <ac:picMk id="4" creationId="{1B2619D9-4F98-4A11-8FFE-57C7EB1F529A}"/>
          </ac:picMkLst>
        </pc:picChg>
      </pc:sldChg>
      <pc:sldChg chg="addSp modSp add del modAnim">
        <pc:chgData name="Siniša ᵀᴴᴱ ᴼᴿᴵᴳᴵᴻᴬᴸ Wolfenstein" userId="215f646470bc261a" providerId="LiveId" clId="{C41516C0-783E-4BA9-ACA4-621DBEC42857}" dt="2021-03-05T12:04:08.094" v="12272" actId="2696"/>
        <pc:sldMkLst>
          <pc:docMk/>
          <pc:sldMk cId="3221292197" sldId="432"/>
        </pc:sldMkLst>
        <pc:spChg chg="add mod">
          <ac:chgData name="Siniša ᵀᴴᴱ ᴼᴿᴵᴳᴵᴻᴬᴸ Wolfenstein" userId="215f646470bc261a" providerId="LiveId" clId="{C41516C0-783E-4BA9-ACA4-621DBEC42857}" dt="2021-02-26T17:36:23.859" v="5290" actId="1038"/>
          <ac:spMkLst>
            <pc:docMk/>
            <pc:sldMk cId="3221292197" sldId="432"/>
            <ac:spMk id="5" creationId="{A23BD1DF-CD1F-4DBE-A8F0-5CF5B2510FB4}"/>
          </ac:spMkLst>
        </pc:spChg>
        <pc:spChg chg="add mod">
          <ac:chgData name="Siniša ᵀᴴᴱ ᴼᴿᴵᴳᴵᴻᴬᴸ Wolfenstein" userId="215f646470bc261a" providerId="LiveId" clId="{C41516C0-783E-4BA9-ACA4-621DBEC42857}" dt="2021-02-26T17:37:20.556" v="5296" actId="20577"/>
          <ac:spMkLst>
            <pc:docMk/>
            <pc:sldMk cId="3221292197" sldId="432"/>
            <ac:spMk id="6" creationId="{A02DA89A-0D86-476A-AD7B-598DD77EB0FF}"/>
          </ac:spMkLst>
        </pc:spChg>
        <pc:spChg chg="mod">
          <ac:chgData name="Siniša ᵀᴴᴱ ᴼᴿᴵᴳᴵᴻᴬᴸ Wolfenstein" userId="215f646470bc261a" providerId="LiveId" clId="{C41516C0-783E-4BA9-ACA4-621DBEC42857}" dt="2021-02-26T17:36:18.605" v="5287" actId="20577"/>
          <ac:spMkLst>
            <pc:docMk/>
            <pc:sldMk cId="3221292197" sldId="43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26T17:35:15.362" v="5257" actId="1076"/>
          <ac:picMkLst>
            <pc:docMk/>
            <pc:sldMk cId="3221292197" sldId="43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26T17:43:38.829" v="5549" actId="1076"/>
          <ac:picMkLst>
            <pc:docMk/>
            <pc:sldMk cId="3221292197" sldId="432"/>
            <ac:picMk id="4" creationId="{1B2619D9-4F98-4A11-8FFE-57C7EB1F529A}"/>
          </ac:picMkLst>
        </pc:picChg>
      </pc:sldChg>
      <pc:sldChg chg="addSp delSp modSp add del ord addAnim delAnim modAnim">
        <pc:chgData name="Siniša ᵀᴴᴱ ᴼᴿᴵᴳᴵᴻᴬᴸ Wolfenstein" userId="215f646470bc261a" providerId="LiveId" clId="{C41516C0-783E-4BA9-ACA4-621DBEC42857}" dt="2021-03-05T12:04:11.443" v="12275" actId="2696"/>
        <pc:sldMkLst>
          <pc:docMk/>
          <pc:sldMk cId="3436666603" sldId="433"/>
        </pc:sldMkLst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5" creationId="{8B09F310-E535-4C60-8C28-6BF64743F8AB}"/>
          </ac:spMkLst>
        </pc:spChg>
        <pc:spChg chg="mod">
          <ac:chgData name="Siniša ᵀᴴᴱ ᴼᴿᴵᴳᴵᴻᴬᴸ Wolfenstein" userId="215f646470bc261a" providerId="LiveId" clId="{C41516C0-783E-4BA9-ACA4-621DBEC42857}" dt="2021-02-27T09:31:37.069" v="8549" actId="27636"/>
          <ac:spMkLst>
            <pc:docMk/>
            <pc:sldMk cId="3436666603" sldId="433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7" creationId="{9E2A1A97-1265-4732-81A1-5D0985DF1DF7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8" creationId="{8AC021A4-9342-49E7-A5D5-A2DC40C0EA8A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9" creationId="{73BCD02C-D96B-49C0-83BD-F59426A5846C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0" creationId="{CA2BAB81-9734-4A93-B553-33DF7B8A1B7F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1" creationId="{2BFE6E2C-21B3-4923-A280-6FAF4C92DFEB}"/>
          </ac:spMkLst>
        </pc:spChg>
        <pc:spChg chg="add mod">
          <ac:chgData name="Siniša ᵀᴴᴱ ᴼᴿᴵᴳᴵᴻᴬᴸ Wolfenstein" userId="215f646470bc261a" providerId="LiveId" clId="{C41516C0-783E-4BA9-ACA4-621DBEC42857}" dt="2021-02-27T09:33:25.590" v="8561" actId="20577"/>
          <ac:spMkLst>
            <pc:docMk/>
            <pc:sldMk cId="3436666603" sldId="433"/>
            <ac:spMk id="11" creationId="{5FA42031-F894-4F4E-A7AF-C85178E5696E}"/>
          </ac:spMkLst>
        </pc:spChg>
        <pc:spChg chg="add mod">
          <ac:chgData name="Siniša ᵀᴴᴱ ᴼᴿᴵᴳᴵᴻᴬᴸ Wolfenstein" userId="215f646470bc261a" providerId="LiveId" clId="{C41516C0-783E-4BA9-ACA4-621DBEC42857}" dt="2021-02-27T09:33:38.799" v="8566" actId="1035"/>
          <ac:spMkLst>
            <pc:docMk/>
            <pc:sldMk cId="3436666603" sldId="433"/>
            <ac:spMk id="12" creationId="{586E5EA7-4C6F-4C4A-9980-68A27BB12409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2" creationId="{A455256D-79C3-4952-BE07-E585E3678EF0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30:08.930" v="8447" actId="478"/>
          <ac:spMkLst>
            <pc:docMk/>
            <pc:sldMk cId="3436666603" sldId="433"/>
            <ac:spMk id="17" creationId="{9EB7043D-7617-4EE1-819C-097002CCCD3B}"/>
          </ac:spMkLst>
        </pc:spChg>
        <pc:spChg chg="add mod">
          <ac:chgData name="Siniša ᵀᴴᴱ ᴼᴿᴵᴳᴵᴻᴬᴸ Wolfenstein" userId="215f646470bc261a" providerId="LiveId" clId="{C41516C0-783E-4BA9-ACA4-621DBEC42857}" dt="2021-02-27T09:33:49.203" v="8569" actId="1076"/>
          <ac:spMkLst>
            <pc:docMk/>
            <pc:sldMk cId="3436666603" sldId="433"/>
            <ac:spMk id="18" creationId="{F2913568-1B8D-4770-B6B2-3D6521671D7C}"/>
          </ac:spMkLst>
        </pc:spChg>
        <pc:spChg chg="add mod">
          <ac:chgData name="Siniša ᵀᴴᴱ ᴼᴿᴵᴳᴵᴻᴬᴸ Wolfenstein" userId="215f646470bc261a" providerId="LiveId" clId="{C41516C0-783E-4BA9-ACA4-621DBEC42857}" dt="2021-02-27T09:34:26.739" v="8572" actId="1076"/>
          <ac:spMkLst>
            <pc:docMk/>
            <pc:sldMk cId="3436666603" sldId="433"/>
            <ac:spMk id="19" creationId="{52C1F8D0-1667-4819-BB47-BC2521404E07}"/>
          </ac:spMkLst>
        </pc:spChg>
        <pc:spChg chg="add mod">
          <ac:chgData name="Siniša ᵀᴴᴱ ᴼᴿᴵᴳᴵᴻᴬᴸ Wolfenstein" userId="215f646470bc261a" providerId="LiveId" clId="{C41516C0-783E-4BA9-ACA4-621DBEC42857}" dt="2021-02-27T09:34:33.803" v="8575" actId="1076"/>
          <ac:spMkLst>
            <pc:docMk/>
            <pc:sldMk cId="3436666603" sldId="433"/>
            <ac:spMk id="20" creationId="{0674FCBB-F834-4F56-9DE0-CD37C7B1D8B0}"/>
          </ac:spMkLst>
        </pc:spChg>
        <pc:spChg chg="add mod">
          <ac:chgData name="Siniša ᵀᴴᴱ ᴼᴿᴵᴳᴵᴻᴬᴸ Wolfenstein" userId="215f646470bc261a" providerId="LiveId" clId="{C41516C0-783E-4BA9-ACA4-621DBEC42857}" dt="2021-02-27T09:34:41.723" v="8578" actId="1076"/>
          <ac:spMkLst>
            <pc:docMk/>
            <pc:sldMk cId="3436666603" sldId="433"/>
            <ac:spMk id="21" creationId="{4085F845-8E16-4A8E-8E33-B4BBE9014FD5}"/>
          </ac:spMkLst>
        </pc:spChg>
        <pc:spChg chg="add mod">
          <ac:chgData name="Siniša ᵀᴴᴱ ᴼᴿᴵᴳᴵᴻᴬᴸ Wolfenstein" userId="215f646470bc261a" providerId="LiveId" clId="{C41516C0-783E-4BA9-ACA4-621DBEC42857}" dt="2021-02-27T09:34:49.155" v="8581" actId="1076"/>
          <ac:spMkLst>
            <pc:docMk/>
            <pc:sldMk cId="3436666603" sldId="433"/>
            <ac:spMk id="22" creationId="{2C41CF07-0128-439A-8882-684A88DCCA62}"/>
          </ac:spMkLst>
        </pc:spChg>
        <pc:spChg chg="add mod">
          <ac:chgData name="Siniša ᵀᴴᴱ ᴼᴿᴵᴳᴵᴻᴬᴸ Wolfenstein" userId="215f646470bc261a" providerId="LiveId" clId="{C41516C0-783E-4BA9-ACA4-621DBEC42857}" dt="2021-02-27T09:34:55.115" v="8584" actId="1076"/>
          <ac:spMkLst>
            <pc:docMk/>
            <pc:sldMk cId="3436666603" sldId="433"/>
            <ac:spMk id="23" creationId="{E58B18D0-328F-47E9-8142-8E4D2312CED4}"/>
          </ac:spMkLst>
        </pc:spChg>
        <pc:spChg chg="add mod">
          <ac:chgData name="Siniša ᵀᴴᴱ ᴼᴿᴵᴳᴵᴻᴬᴸ Wolfenstein" userId="215f646470bc261a" providerId="LiveId" clId="{C41516C0-783E-4BA9-ACA4-621DBEC42857}" dt="2021-02-27T09:35:01.577" v="8587" actId="1076"/>
          <ac:spMkLst>
            <pc:docMk/>
            <pc:sldMk cId="3436666603" sldId="433"/>
            <ac:spMk id="24" creationId="{F771692A-4FA2-4D5F-A319-3BAB7991424E}"/>
          </ac:spMkLst>
        </pc:spChg>
        <pc:spChg chg="add mod">
          <ac:chgData name="Siniša ᵀᴴᴱ ᴼᴿᴵᴳᴵᴻᴬᴸ Wolfenstein" userId="215f646470bc261a" providerId="LiveId" clId="{C41516C0-783E-4BA9-ACA4-621DBEC42857}" dt="2021-02-27T09:35:12.200" v="8595" actId="1037"/>
          <ac:spMkLst>
            <pc:docMk/>
            <pc:sldMk cId="3436666603" sldId="433"/>
            <ac:spMk id="25" creationId="{A3E30B25-DA9E-4379-BB5C-ECA66D574FBD}"/>
          </ac:spMkLst>
        </pc:spChg>
        <pc:spChg chg="add mod">
          <ac:chgData name="Siniša ᵀᴴᴱ ᴼᴿᴵᴳᴵᴻᴬᴸ Wolfenstein" userId="215f646470bc261a" providerId="LiveId" clId="{C41516C0-783E-4BA9-ACA4-621DBEC42857}" dt="2021-02-27T09:35:19.314" v="8598" actId="1076"/>
          <ac:spMkLst>
            <pc:docMk/>
            <pc:sldMk cId="3436666603" sldId="433"/>
            <ac:spMk id="26" creationId="{8552D3B3-92A6-4212-8125-2D789D751FF9}"/>
          </ac:spMkLst>
        </pc:spChg>
        <pc:picChg chg="mod">
          <ac:chgData name="Siniša ᵀᴴᴱ ᴼᴿᴵᴳᴵᴻᴬᴸ Wolfenstein" userId="215f646470bc261a" providerId="LiveId" clId="{C41516C0-783E-4BA9-ACA4-621DBEC42857}" dt="2021-02-27T09:29:24.473" v="8438" actId="14826"/>
          <ac:picMkLst>
            <pc:docMk/>
            <pc:sldMk cId="3436666603" sldId="433"/>
            <ac:picMk id="2" creationId="{364F0D10-6C93-4798-9B51-775114644404}"/>
          </ac:picMkLst>
        </pc:picChg>
        <pc:picChg chg="mod ord">
          <ac:chgData name="Siniša ᵀᴴᴱ ᴼᴿᴵᴳᴵᴻᴬᴸ Wolfenstein" userId="215f646470bc261a" providerId="LiveId" clId="{C41516C0-783E-4BA9-ACA4-621DBEC42857}" dt="2021-02-27T09:48:27.573" v="8956" actId="1076"/>
          <ac:picMkLst>
            <pc:docMk/>
            <pc:sldMk cId="3436666603" sldId="433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C41516C0-783E-4BA9-ACA4-621DBEC42857}" dt="2021-02-27T09:32:19.295" v="8552" actId="1076"/>
          <ac:picMkLst>
            <pc:docMk/>
            <pc:sldMk cId="3436666603" sldId="433"/>
            <ac:picMk id="4" creationId="{7E85D90F-EC1E-474B-9569-701EB83F3FBC}"/>
          </ac:picMkLst>
        </pc:picChg>
        <pc:picChg chg="add del mod">
          <ac:chgData name="Siniša ᵀᴴᴱ ᴼᴿᴵᴳᴵᴻᴬᴸ Wolfenstein" userId="215f646470bc261a" providerId="LiveId" clId="{C41516C0-783E-4BA9-ACA4-621DBEC42857}" dt="2021-02-27T09:29:26.246" v="8439" actId="478"/>
          <ac:picMkLst>
            <pc:docMk/>
            <pc:sldMk cId="3436666603" sldId="433"/>
            <ac:picMk id="13" creationId="{3CC10C5A-FB60-46B1-A326-2A056DDC51A4}"/>
          </ac:picMkLst>
        </pc:picChg>
        <pc:picChg chg="add del mod">
          <ac:chgData name="Siniša ᵀᴴᴱ ᴼᴿᴵᴳᴵᴻᴬᴸ Wolfenstein" userId="215f646470bc261a" providerId="LiveId" clId="{C41516C0-783E-4BA9-ACA4-621DBEC42857}" dt="2021-02-27T09:29:27.079" v="8440" actId="478"/>
          <ac:picMkLst>
            <pc:docMk/>
            <pc:sldMk cId="3436666603" sldId="433"/>
            <ac:picMk id="14" creationId="{307A000D-AD55-42BC-829D-AED456565E54}"/>
          </ac:picMkLst>
        </pc:picChg>
        <pc:picChg chg="add del mod">
          <ac:chgData name="Siniša ᵀᴴᴱ ᴼᴿᴵᴳᴵᴻᴬᴸ Wolfenstein" userId="215f646470bc261a" providerId="LiveId" clId="{C41516C0-783E-4BA9-ACA4-621DBEC42857}" dt="2021-02-27T09:29:27.819" v="8441" actId="478"/>
          <ac:picMkLst>
            <pc:docMk/>
            <pc:sldMk cId="3436666603" sldId="433"/>
            <ac:picMk id="15" creationId="{57164C57-088D-4E33-98D4-AF951A2B2ACE}"/>
          </ac:picMkLst>
        </pc:picChg>
        <pc:picChg chg="add del mod">
          <ac:chgData name="Siniša ᵀᴴᴱ ᴼᴿᴵᴳᴵᴻᴬᴸ Wolfenstein" userId="215f646470bc261a" providerId="LiveId" clId="{C41516C0-783E-4BA9-ACA4-621DBEC42857}" dt="2021-02-27T09:29:28.335" v="8442" actId="478"/>
          <ac:picMkLst>
            <pc:docMk/>
            <pc:sldMk cId="3436666603" sldId="433"/>
            <ac:picMk id="16" creationId="{E2F68476-6A3F-45F4-BF7E-103DDAFC5F69}"/>
          </ac:picMkLst>
        </pc:picChg>
      </pc:sldChg>
      <pc:sldChg chg="modSp add del modAnim">
        <pc:chgData name="Siniša ᵀᴴᴱ ᴼᴿᴵᴳᴵᴻᴬᴸ Wolfenstein" userId="215f646470bc261a" providerId="LiveId" clId="{C41516C0-783E-4BA9-ACA4-621DBEC42857}" dt="2021-03-05T12:03:54.022" v="12264" actId="2696"/>
        <pc:sldMkLst>
          <pc:docMk/>
          <pc:sldMk cId="2605025108" sldId="442"/>
        </pc:sldMkLst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5" creationId="{97741E8B-D6BF-44CB-8D63-7B6006602A5B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6" creationId="{B48B8CAC-FA52-48AD-95F8-BC2BE3909E34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7" creationId="{C5EF2798-F966-41C7-84FB-52B7EED79BAF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8" creationId="{1B506E5C-E93C-4BFB-B66C-934BCB5ACAF6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9" creationId="{2D9433F0-D4D8-4542-BDBE-517C54F29A10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10" creationId="{F5668C87-C421-487C-9977-D743BA60DE74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11" creationId="{E36A770C-3299-4894-8A79-512675BEC741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12" creationId="{9B3F3DBF-6358-4428-97A0-6B667D19377E}"/>
          </ac:spMkLst>
        </pc:spChg>
        <pc:spChg chg="mod">
          <ac:chgData name="Siniša ᵀᴴᴱ ᴼᴿᴵᴳᴵᴻᴬᴸ Wolfenstein" userId="215f646470bc261a" providerId="LiveId" clId="{C41516C0-783E-4BA9-ACA4-621DBEC42857}" dt="2021-02-26T17:30:06.974" v="5198" actId="20577"/>
          <ac:spMkLst>
            <pc:docMk/>
            <pc:sldMk cId="2605025108" sldId="44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26T17:27:58.472" v="5011" actId="1035"/>
          <ac:picMkLst>
            <pc:docMk/>
            <pc:sldMk cId="2605025108" sldId="44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26T17:43:42.199" v="5550" actId="1076"/>
          <ac:picMkLst>
            <pc:docMk/>
            <pc:sldMk cId="2605025108" sldId="442"/>
            <ac:picMk id="4" creationId="{1B2619D9-4F98-4A11-8FFE-57C7EB1F529A}"/>
          </ac:picMkLst>
        </pc:picChg>
      </pc:sldChg>
      <pc:sldChg chg="addSp delSp modSp new add del delAnim modAnim">
        <pc:chgData name="Siniša ᵀᴴᴱ ᴼᴿᴵᴳᴵᴻᴬᴸ Wolfenstein" userId="215f646470bc261a" providerId="LiveId" clId="{C41516C0-783E-4BA9-ACA4-621DBEC42857}" dt="2021-03-05T12:03:55.557" v="12265" actId="2696"/>
        <pc:sldMkLst>
          <pc:docMk/>
          <pc:sldMk cId="1435211519" sldId="443"/>
        </pc:sldMkLst>
        <pc:spChg chg="del">
          <ac:chgData name="Siniša ᵀᴴᴱ ᴼᴿᴵᴳᴵᴻᴬᴸ Wolfenstein" userId="215f646470bc261a" providerId="LiveId" clId="{C41516C0-783E-4BA9-ACA4-621DBEC42857}" dt="2021-02-26T17:39:24.700" v="5299" actId="478"/>
          <ac:spMkLst>
            <pc:docMk/>
            <pc:sldMk cId="1435211519" sldId="443"/>
            <ac:spMk id="2" creationId="{E6C87864-6C91-4FFA-B112-C66765278FAE}"/>
          </ac:spMkLst>
        </pc:spChg>
        <pc:spChg chg="del">
          <ac:chgData name="Siniša ᵀᴴᴱ ᴼᴿᴵᴳᴵᴻᴬᴸ Wolfenstein" userId="215f646470bc261a" providerId="LiveId" clId="{C41516C0-783E-4BA9-ACA4-621DBEC42857}" dt="2021-02-26T17:39:25.722" v="5300" actId="478"/>
          <ac:spMkLst>
            <pc:docMk/>
            <pc:sldMk cId="1435211519" sldId="443"/>
            <ac:spMk id="3" creationId="{EF1835F9-B097-4819-ABE6-82D7411E52AC}"/>
          </ac:spMkLst>
        </pc:spChg>
        <pc:spChg chg="add mod">
          <ac:chgData name="Siniša ᵀᴴᴱ ᴼᴿᴵᴳᴵᴻᴬᴸ Wolfenstein" userId="215f646470bc261a" providerId="LiveId" clId="{C41516C0-783E-4BA9-ACA4-621DBEC42857}" dt="2021-02-26T17:49:28.942" v="5905" actId="14100"/>
          <ac:spMkLst>
            <pc:docMk/>
            <pc:sldMk cId="1435211519" sldId="443"/>
            <ac:spMk id="4" creationId="{CD1598BB-5ECC-4746-B288-C5A0E7279647}"/>
          </ac:spMkLst>
        </pc:spChg>
        <pc:spChg chg="add del mod">
          <ac:chgData name="Siniša ᵀᴴᴱ ᴼᴿᴵᴳᴵᴻᴬᴸ Wolfenstein" userId="215f646470bc261a" providerId="LiveId" clId="{C41516C0-783E-4BA9-ACA4-621DBEC42857}" dt="2021-02-26T17:48:56.710" v="5894" actId="478"/>
          <ac:spMkLst>
            <pc:docMk/>
            <pc:sldMk cId="1435211519" sldId="443"/>
            <ac:spMk id="5" creationId="{2EFAC3C8-AF95-4CC5-B698-EC80FFBC5DDF}"/>
          </ac:spMkLst>
        </pc:spChg>
      </pc:sldChg>
      <pc:sldChg chg="addSp delSp modSp add del delAnim modAnim">
        <pc:chgData name="Siniša ᵀᴴᴱ ᴼᴿᴵᴳᴵᴻᴬᴸ Wolfenstein" userId="215f646470bc261a" providerId="LiveId" clId="{C41516C0-783E-4BA9-ACA4-621DBEC42857}" dt="2021-03-05T12:16:08.291" v="12500" actId="2696"/>
        <pc:sldMkLst>
          <pc:docMk/>
          <pc:sldMk cId="786683799" sldId="444"/>
        </pc:sldMkLst>
        <pc:spChg chg="add mod">
          <ac:chgData name="Siniša ᵀᴴᴱ ᴼᴿᴵᴳᴵᴻᴬᴸ Wolfenstein" userId="215f646470bc261a" providerId="LiveId" clId="{C41516C0-783E-4BA9-ACA4-621DBEC42857}" dt="2021-02-27T09:06:28.615" v="7558" actId="20577"/>
          <ac:spMkLst>
            <pc:docMk/>
            <pc:sldMk cId="786683799" sldId="444"/>
            <ac:spMk id="3" creationId="{B0D9D6AF-081C-4718-81DC-17715BE6636D}"/>
          </ac:spMkLst>
        </pc:spChg>
        <pc:spChg chg="del">
          <ac:chgData name="Siniša ᵀᴴᴱ ᴼᴿᴵᴳᴵᴻᴬᴸ Wolfenstein" userId="215f646470bc261a" providerId="LiveId" clId="{C41516C0-783E-4BA9-ACA4-621DBEC42857}" dt="2021-02-26T17:49:37.719" v="5908" actId="478"/>
          <ac:spMkLst>
            <pc:docMk/>
            <pc:sldMk cId="786683799" sldId="444"/>
            <ac:spMk id="4" creationId="{CD1598BB-5ECC-4746-B288-C5A0E7279647}"/>
          </ac:spMkLst>
        </pc:spChg>
        <pc:picChg chg="add mod">
          <ac:chgData name="Siniša ᵀᴴᴱ ᴼᴿᴵᴳᴵᴻᴬᴸ Wolfenstein" userId="215f646470bc261a" providerId="LiveId" clId="{C41516C0-783E-4BA9-ACA4-621DBEC42857}" dt="2021-02-27T09:01:56.475" v="7329" actId="1076"/>
          <ac:picMkLst>
            <pc:docMk/>
            <pc:sldMk cId="786683799" sldId="444"/>
            <ac:picMk id="2" creationId="{683C8624-9D71-4DB9-B602-94B134A051A3}"/>
          </ac:picMkLst>
        </pc:picChg>
      </pc:sldChg>
      <pc:sldChg chg="addSp delSp modSp add ord modTransition delAnim modAnim">
        <pc:chgData name="Siniša ᵀᴴᴱ ᴼᴿᴵᴳᴵᴻᴬᴸ Wolfenstein" userId="215f646470bc261a" providerId="LiveId" clId="{C41516C0-783E-4BA9-ACA4-621DBEC42857}" dt="2021-03-05T11:29:23.010" v="10382" actId="14100"/>
        <pc:sldMkLst>
          <pc:docMk/>
          <pc:sldMk cId="1636528981" sldId="445"/>
        </pc:sldMkLst>
        <pc:spChg chg="mod">
          <ac:chgData name="Siniša ᵀᴴᴱ ᴼᴿᴵᴳᴵᴻᴬᴸ Wolfenstein" userId="215f646470bc261a" providerId="LiveId" clId="{C41516C0-783E-4BA9-ACA4-621DBEC42857}" dt="2021-03-05T11:25:05.204" v="10344" actId="20577"/>
          <ac:spMkLst>
            <pc:docMk/>
            <pc:sldMk cId="1636528981" sldId="445"/>
            <ac:spMk id="3" creationId="{B7889F66-CCBB-4BC4-8656-0552E49AE557}"/>
          </ac:spMkLst>
        </pc:spChg>
        <pc:spChg chg="del mod">
          <ac:chgData name="Siniša ᵀᴴᴱ ᴼᴿᴵᴳᴵᴻᴬᴸ Wolfenstein" userId="215f646470bc261a" providerId="LiveId" clId="{C41516C0-783E-4BA9-ACA4-621DBEC42857}" dt="2021-03-05T11:20:36.732" v="10187" actId="478"/>
          <ac:spMkLst>
            <pc:docMk/>
            <pc:sldMk cId="1636528981" sldId="445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C41516C0-783E-4BA9-ACA4-621DBEC42857}" dt="2021-03-05T11:27:33.426" v="10354" actId="1076"/>
          <ac:spMkLst>
            <pc:docMk/>
            <pc:sldMk cId="1636528981" sldId="445"/>
            <ac:spMk id="7" creationId="{2555E9ED-24A7-4A6C-80C8-59CE0B536C0B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7" creationId="{77D2DC19-443B-4987-8B1B-29C193B80C38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8" creationId="{9D9B5869-9AFD-460C-AAF2-49EAF43D2E44}"/>
          </ac:spMkLst>
        </pc:spChg>
        <pc:spChg chg="add mod">
          <ac:chgData name="Siniša ᵀᴴᴱ ᴼᴿᴵᴳᴵᴻᴬᴸ Wolfenstein" userId="215f646470bc261a" providerId="LiveId" clId="{C41516C0-783E-4BA9-ACA4-621DBEC42857}" dt="2021-03-05T11:27:53.728" v="10359" actId="20577"/>
          <ac:spMkLst>
            <pc:docMk/>
            <pc:sldMk cId="1636528981" sldId="445"/>
            <ac:spMk id="8" creationId="{ECE2B9EA-06A8-422A-966A-DA283245AAB4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9" creationId="{A9977CE8-40B2-4C14-9541-CD011C1DC6D9}"/>
          </ac:spMkLst>
        </pc:spChg>
        <pc:spChg chg="add mod">
          <ac:chgData name="Siniša ᵀᴴᴱ ᴼᴿᴵᴳᴵᴻᴬᴸ Wolfenstein" userId="215f646470bc261a" providerId="LiveId" clId="{C41516C0-783E-4BA9-ACA4-621DBEC42857}" dt="2021-03-05T11:28:10.498" v="10362" actId="20577"/>
          <ac:spMkLst>
            <pc:docMk/>
            <pc:sldMk cId="1636528981" sldId="445"/>
            <ac:spMk id="9" creationId="{EE059F60-BEEA-401F-AD00-8A444DABEADA}"/>
          </ac:spMkLst>
        </pc:spChg>
        <pc:spChg chg="add mod">
          <ac:chgData name="Siniša ᵀᴴᴱ ᴼᴿᴵᴳᴵᴻᴬᴸ Wolfenstein" userId="215f646470bc261a" providerId="LiveId" clId="{C41516C0-783E-4BA9-ACA4-621DBEC42857}" dt="2021-03-05T11:28:40.847" v="10368" actId="1036"/>
          <ac:spMkLst>
            <pc:docMk/>
            <pc:sldMk cId="1636528981" sldId="445"/>
            <ac:spMk id="10" creationId="{63147405-C540-47C0-A69A-FC4EFB5805C9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0" creationId="{A055219A-CE4F-4C28-B80A-0DF503EDEBF9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1" creationId="{60FE71BD-CBE3-401D-9B22-6CCF2E5867BC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28:47.667" v="10371" actId="478"/>
          <ac:spMkLst>
            <pc:docMk/>
            <pc:sldMk cId="1636528981" sldId="445"/>
            <ac:spMk id="11" creationId="{62C802B9-2615-4231-91E2-F73BEC4F3266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2" creationId="{433E9763-FFEA-4FF3-9D46-ECB11D492E69}"/>
          </ac:spMkLst>
        </pc:spChg>
        <pc:spChg chg="add mod">
          <ac:chgData name="Siniša ᵀᴴᴱ ᴼᴿᴵᴳᴵᴻᴬᴸ Wolfenstein" userId="215f646470bc261a" providerId="LiveId" clId="{C41516C0-783E-4BA9-ACA4-621DBEC42857}" dt="2021-03-05T11:28:59.092" v="10374" actId="20577"/>
          <ac:spMkLst>
            <pc:docMk/>
            <pc:sldMk cId="1636528981" sldId="445"/>
            <ac:spMk id="12" creationId="{66EDC468-CBE0-485F-8C72-CB914AC069A0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3" creationId="{00FE0B8C-B52C-4FBF-8310-1F314BFFAFA7}"/>
          </ac:spMkLst>
        </pc:spChg>
        <pc:spChg chg="add mod">
          <ac:chgData name="Siniša ᵀᴴᴱ ᴼᴿᴵᴳᴵᴻᴬᴸ Wolfenstein" userId="215f646470bc261a" providerId="LiveId" clId="{C41516C0-783E-4BA9-ACA4-621DBEC42857}" dt="2021-03-05T11:29:17.831" v="10381" actId="1076"/>
          <ac:spMkLst>
            <pc:docMk/>
            <pc:sldMk cId="1636528981" sldId="445"/>
            <ac:spMk id="13" creationId="{EB01ED20-C1F6-4AAF-B1FF-A17EFCA4D48D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4" creationId="{E32307F3-FD2D-4979-ADBB-BAEE059F3E1A}"/>
          </ac:spMkLst>
        </pc:spChg>
        <pc:spChg chg="mod">
          <ac:chgData name="Siniša ᵀᴴᴱ ᴼᴿᴵᴳᴵᴻᴬᴸ Wolfenstein" userId="215f646470bc261a" providerId="LiveId" clId="{C41516C0-783E-4BA9-ACA4-621DBEC42857}" dt="2021-03-05T11:29:23.010" v="10382" actId="14100"/>
          <ac:spMkLst>
            <pc:docMk/>
            <pc:sldMk cId="1636528981" sldId="445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C41516C0-783E-4BA9-ACA4-621DBEC42857}" dt="2021-02-26T17:59:25.750" v="6634" actId="478"/>
          <ac:spMkLst>
            <pc:docMk/>
            <pc:sldMk cId="1636528981" sldId="445"/>
            <ac:spMk id="16" creationId="{448E1778-637A-4A0D-B243-4A5C0E7B3C37}"/>
          </ac:spMkLst>
        </pc:spChg>
        <pc:picChg chg="mod">
          <ac:chgData name="Siniša ᵀᴴᴱ ᴼᴿᴵᴳᴵᴻᴬᴸ Wolfenstein" userId="215f646470bc261a" providerId="LiveId" clId="{C41516C0-783E-4BA9-ACA4-621DBEC42857}" dt="2021-03-05T11:29:07.783" v="10377" actId="1076"/>
          <ac:picMkLst>
            <pc:docMk/>
            <pc:sldMk cId="1636528981" sldId="44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24:52.103" v="10341" actId="1037"/>
          <ac:picMkLst>
            <pc:docMk/>
            <pc:sldMk cId="1636528981" sldId="445"/>
            <ac:picMk id="4" creationId="{1B2619D9-4F98-4A11-8FFE-57C7EB1F529A}"/>
          </ac:picMkLst>
        </pc:picChg>
      </pc:sldChg>
      <pc:sldChg chg="addSp delSp modSp add ord addAnim delAnim modAnim">
        <pc:chgData name="Siniša ᵀᴴᴱ ᴼᴿᴵᴳᴵᴻᴬᴸ Wolfenstein" userId="215f646470bc261a" providerId="LiveId" clId="{C41516C0-783E-4BA9-ACA4-621DBEC42857}" dt="2021-03-05T12:11:06.608" v="12491" actId="20577"/>
        <pc:sldMkLst>
          <pc:docMk/>
          <pc:sldMk cId="1489011853" sldId="446"/>
        </pc:sldMkLst>
        <pc:spChg chg="del">
          <ac:chgData name="Siniša ᵀᴴᴱ ᴼᴿᴵᴳᴵᴻᴬᴸ Wolfenstein" userId="215f646470bc261a" providerId="LiveId" clId="{C41516C0-783E-4BA9-ACA4-621DBEC42857}" dt="2021-02-26T18:00:57.582" v="6639" actId="478"/>
          <ac:spMkLst>
            <pc:docMk/>
            <pc:sldMk cId="1489011853" sldId="446"/>
            <ac:spMk id="3" creationId="{B7889F66-CCBB-4BC4-8656-0552E49AE557}"/>
          </ac:spMkLst>
        </pc:spChg>
        <pc:spChg chg="add del mod">
          <ac:chgData name="Siniša ᵀᴴᴱ ᴼᴿᴵᴳᴵᴻᴬᴸ Wolfenstein" userId="215f646470bc261a" providerId="LiveId" clId="{C41516C0-783E-4BA9-ACA4-621DBEC42857}" dt="2021-03-05T12:08:39.402" v="12424" actId="478"/>
          <ac:spMkLst>
            <pc:docMk/>
            <pc:sldMk cId="1489011853" sldId="446"/>
            <ac:spMk id="6" creationId="{E3357EF5-82E1-4A4D-9F7B-3FFA56CE150C}"/>
          </ac:spMkLst>
        </pc:spChg>
        <pc:spChg chg="del">
          <ac:chgData name="Siniša ᵀᴴᴱ ᴼᴿᴵᴳᴵᴻᴬᴸ Wolfenstein" userId="215f646470bc261a" providerId="LiveId" clId="{C41516C0-783E-4BA9-ACA4-621DBEC42857}" dt="2021-02-26T18:01:16.953" v="6645" actId="478"/>
          <ac:spMkLst>
            <pc:docMk/>
            <pc:sldMk cId="1489011853" sldId="446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C41516C0-783E-4BA9-ACA4-621DBEC42857}" dt="2021-02-26T18:01:05.323" v="6642" actId="478"/>
          <ac:spMkLst>
            <pc:docMk/>
            <pc:sldMk cId="1489011853" sldId="446"/>
            <ac:spMk id="7" creationId="{2B362786-E7D4-42FA-BF87-D7296EFD2D02}"/>
          </ac:spMkLst>
        </pc:spChg>
        <pc:spChg chg="add del mod">
          <ac:chgData name="Siniša ᵀᴴᴱ ᴼᴿᴵᴳᴵᴻᴬᴸ Wolfenstein" userId="215f646470bc261a" providerId="LiveId" clId="{C41516C0-783E-4BA9-ACA4-621DBEC42857}" dt="2021-03-05T12:08:41.582" v="12425" actId="478"/>
          <ac:spMkLst>
            <pc:docMk/>
            <pc:sldMk cId="1489011853" sldId="446"/>
            <ac:spMk id="7" creationId="{F6CAE0B9-D9FD-4111-A501-DD98F23A926F}"/>
          </ac:spMkLst>
        </pc:spChg>
        <pc:spChg chg="mod">
          <ac:chgData name="Siniša ᵀᴴᴱ ᴼᴿᴵᴳᴵᴻᴬᴸ Wolfenstein" userId="215f646470bc261a" providerId="LiveId" clId="{C41516C0-783E-4BA9-ACA4-621DBEC42857}" dt="2021-03-05T12:11:06.608" v="12491" actId="20577"/>
          <ac:spMkLst>
            <pc:docMk/>
            <pc:sldMk cId="1489011853" sldId="446"/>
            <ac:spMk id="15" creationId="{B6F6218F-B4B9-406F-B418-980485A9DCA8}"/>
          </ac:spMkLst>
        </pc:spChg>
        <pc:picChg chg="add del mod">
          <ac:chgData name="Siniša ᵀᴴᴱ ᴼᴿᴵᴳᴵᴻᴬᴸ Wolfenstein" userId="215f646470bc261a" providerId="LiveId" clId="{C41516C0-783E-4BA9-ACA4-621DBEC42857}" dt="2021-03-05T12:10:38.857" v="12486" actId="478"/>
          <ac:picMkLst>
            <pc:docMk/>
            <pc:sldMk cId="1489011853" sldId="446"/>
            <ac:picMk id="2" creationId="{3C85C17C-2ED4-4E4F-A125-4D7A2CE46B84}"/>
          </ac:picMkLst>
        </pc:picChg>
        <pc:picChg chg="add del mod">
          <ac:chgData name="Siniša ᵀᴴᴱ ᴼᴿᴵᴳᴵᴻᴬᴸ Wolfenstein" userId="215f646470bc261a" providerId="LiveId" clId="{C41516C0-783E-4BA9-ACA4-621DBEC42857}" dt="2021-03-05T12:08:30.378" v="12418" actId="478"/>
          <ac:picMkLst>
            <pc:docMk/>
            <pc:sldMk cId="1489011853" sldId="446"/>
            <ac:picMk id="3" creationId="{AC33F0B4-4B12-4C9A-8DA5-EE8908C0FA4A}"/>
          </ac:picMkLst>
        </pc:picChg>
        <pc:picChg chg="mod">
          <ac:chgData name="Siniša ᵀᴴᴱ ᴼᴿᴵᴳᴵᴻᴬᴸ Wolfenstein" userId="215f646470bc261a" providerId="LiveId" clId="{C41516C0-783E-4BA9-ACA4-621DBEC42857}" dt="2021-03-05T12:04:29.309" v="12281" actId="14100"/>
          <ac:picMkLst>
            <pc:docMk/>
            <pc:sldMk cId="1489011853" sldId="446"/>
            <ac:picMk id="4" creationId="{1B2619D9-4F98-4A11-8FFE-57C7EB1F529A}"/>
          </ac:picMkLst>
        </pc:picChg>
      </pc:sldChg>
      <pc:sldChg chg="modSp add del modAnim">
        <pc:chgData name="Siniša ᵀᴴᴱ ᴼᴿᴵᴳᴵᴻᴬᴸ Wolfenstein" userId="215f646470bc261a" providerId="LiveId" clId="{C41516C0-783E-4BA9-ACA4-621DBEC42857}" dt="2021-03-05T12:04:06.290" v="12271" actId="2696"/>
        <pc:sldMkLst>
          <pc:docMk/>
          <pc:sldMk cId="3380831286" sldId="447"/>
        </pc:sldMkLst>
        <pc:spChg chg="mod">
          <ac:chgData name="Siniša ᵀᴴᴱ ᴼᴿᴵᴳᴵᴻᴬᴸ Wolfenstein" userId="215f646470bc261a" providerId="LiveId" clId="{C41516C0-783E-4BA9-ACA4-621DBEC42857}" dt="2021-02-27T08:59:31.248" v="7317" actId="20577"/>
          <ac:spMkLst>
            <pc:docMk/>
            <pc:sldMk cId="3380831286" sldId="447"/>
            <ac:spMk id="6" creationId="{E3357EF5-82E1-4A4D-9F7B-3FFA56CE150C}"/>
          </ac:spMkLst>
        </pc:spChg>
        <pc:spChg chg="mod">
          <ac:chgData name="Siniša ᵀᴴᴱ ᴼᴿᴵᴳᴵᴻᴬᴸ Wolfenstein" userId="215f646470bc261a" providerId="LiveId" clId="{C41516C0-783E-4BA9-ACA4-621DBEC42857}" dt="2021-02-27T08:56:56.817" v="7094" actId="20577"/>
          <ac:spMkLst>
            <pc:docMk/>
            <pc:sldMk cId="3380831286" sldId="447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27T08:57:01.529" v="7095" actId="1076"/>
          <ac:picMkLst>
            <pc:docMk/>
            <pc:sldMk cId="3380831286" sldId="447"/>
            <ac:picMk id="3" creationId="{AC33F0B4-4B12-4C9A-8DA5-EE8908C0FA4A}"/>
          </ac:picMkLst>
        </pc:picChg>
      </pc:sldChg>
      <pc:sldChg chg="addSp modSp add del modAnim">
        <pc:chgData name="Siniša ᵀᴴᴱ ᴼᴿᴵᴳᴵᴻᴬᴸ Wolfenstein" userId="215f646470bc261a" providerId="LiveId" clId="{C41516C0-783E-4BA9-ACA4-621DBEC42857}" dt="2021-03-05T12:04:09.848" v="12273" actId="2696"/>
        <pc:sldMkLst>
          <pc:docMk/>
          <pc:sldMk cId="1391572783" sldId="449"/>
        </pc:sldMkLst>
        <pc:spChg chg="mod">
          <ac:chgData name="Siniša ᵀᴴᴱ ᴼᴿᴵᴳᴵᴻᴬᴸ Wolfenstein" userId="215f646470bc261a" providerId="LiveId" clId="{C41516C0-783E-4BA9-ACA4-621DBEC42857}" dt="2021-02-27T09:09:43.825" v="7766" actId="14100"/>
          <ac:spMkLst>
            <pc:docMk/>
            <pc:sldMk cId="1391572783" sldId="449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C41516C0-783E-4BA9-ACA4-621DBEC42857}" dt="2021-02-27T09:14:08.298" v="7919" actId="14100"/>
          <ac:spMkLst>
            <pc:docMk/>
            <pc:sldMk cId="1391572783" sldId="44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27T09:10:49.951" v="7771" actId="1076"/>
          <ac:picMkLst>
            <pc:docMk/>
            <pc:sldMk cId="1391572783" sldId="449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50:29.031" v="11841" actId="1076"/>
          <ac:picMkLst>
            <pc:docMk/>
            <pc:sldMk cId="1391572783" sldId="44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4:44.791" v="7921" actId="1076"/>
          <ac:picMkLst>
            <pc:docMk/>
            <pc:sldMk cId="1391572783" sldId="449"/>
            <ac:picMk id="5" creationId="{C64A6251-9AA6-4B74-9FF1-883B3AADBEF3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03.151" v="7837" actId="14100"/>
          <ac:picMkLst>
            <pc:docMk/>
            <pc:sldMk cId="1391572783" sldId="449"/>
            <ac:picMk id="7" creationId="{3DD7C7D1-E3A0-4D64-BA30-1C24DDCD85C2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11.840" v="7844" actId="1035"/>
          <ac:picMkLst>
            <pc:docMk/>
            <pc:sldMk cId="1391572783" sldId="449"/>
            <ac:picMk id="8" creationId="{4E84EDF5-7005-4970-8CF7-3514D6DE4FDC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26.964" v="7854" actId="1035"/>
          <ac:picMkLst>
            <pc:docMk/>
            <pc:sldMk cId="1391572783" sldId="449"/>
            <ac:picMk id="9" creationId="{8D8FCA4C-02F9-4F27-BB25-5BFDBC4784DE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34.349" v="7857" actId="14100"/>
          <ac:picMkLst>
            <pc:docMk/>
            <pc:sldMk cId="1391572783" sldId="449"/>
            <ac:picMk id="10" creationId="{FFDD4E5E-13B7-49DC-816A-8142DE56F3D8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41.072" v="7860" actId="14100"/>
          <ac:picMkLst>
            <pc:docMk/>
            <pc:sldMk cId="1391572783" sldId="449"/>
            <ac:picMk id="11" creationId="{CE90471D-6AF5-4B9D-81E3-056947D2DFBE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47.421" v="7863" actId="14100"/>
          <ac:picMkLst>
            <pc:docMk/>
            <pc:sldMk cId="1391572783" sldId="449"/>
            <ac:picMk id="12" creationId="{DE6BDA56-052E-48EF-A457-0AB4EFC524E8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3:00.792" v="7866" actId="14100"/>
          <ac:picMkLst>
            <pc:docMk/>
            <pc:sldMk cId="1391572783" sldId="449"/>
            <ac:picMk id="13" creationId="{0E729BB7-E6EA-4ACD-B4BA-40EF0409680A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3:08.516" v="7869" actId="14100"/>
          <ac:picMkLst>
            <pc:docMk/>
            <pc:sldMk cId="1391572783" sldId="449"/>
            <ac:picMk id="14" creationId="{7226E5D6-8215-452D-8F48-FEFE2467F4FB}"/>
          </ac:picMkLst>
        </pc:picChg>
      </pc:sldChg>
      <pc:sldChg chg="addSp delSp modSp add del delAnim modAnim">
        <pc:chgData name="Siniša ᵀᴴᴱ ᴼᴿᴵᴳᴵᴻᴬᴸ Wolfenstein" userId="215f646470bc261a" providerId="LiveId" clId="{C41516C0-783E-4BA9-ACA4-621DBEC42857}" dt="2021-03-05T12:04:10.826" v="12274" actId="2696"/>
        <pc:sldMkLst>
          <pc:docMk/>
          <pc:sldMk cId="1324066011" sldId="450"/>
        </pc:sldMkLst>
        <pc:spChg chg="del">
          <ac:chgData name="Siniša ᵀᴴᴱ ᴼᴿᴵᴳᴵᴻᴬᴸ Wolfenstein" userId="215f646470bc261a" providerId="LiveId" clId="{C41516C0-783E-4BA9-ACA4-621DBEC42857}" dt="2021-02-27T09:15:58.662" v="7937" actId="478"/>
          <ac:spMkLst>
            <pc:docMk/>
            <pc:sldMk cId="1324066011" sldId="450"/>
            <ac:spMk id="6" creationId="{E3357EF5-82E1-4A4D-9F7B-3FFA56CE150C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16:00.797" v="7938" actId="478"/>
          <ac:spMkLst>
            <pc:docMk/>
            <pc:sldMk cId="1324066011" sldId="450"/>
            <ac:spMk id="7" creationId="{E53CF3C8-6B5E-479F-BD4A-92B5BF79CCC8}"/>
          </ac:spMkLst>
        </pc:spChg>
        <pc:spChg chg="add mod">
          <ac:chgData name="Siniša ᵀᴴᴱ ᴼᴿᴵᴳᴵᴻᴬᴸ Wolfenstein" userId="215f646470bc261a" providerId="LiveId" clId="{C41516C0-783E-4BA9-ACA4-621DBEC42857}" dt="2021-02-27T09:21:48.151" v="8271" actId="27636"/>
          <ac:spMkLst>
            <pc:docMk/>
            <pc:sldMk cId="1324066011" sldId="450"/>
            <ac:spMk id="10" creationId="{F8F1E85A-D574-4D9B-86DA-B468F33E9CF1}"/>
          </ac:spMkLst>
        </pc:spChg>
        <pc:spChg chg="mod">
          <ac:chgData name="Siniša ᵀᴴᴱ ᴼᴿᴵᴳᴵᴻᴬᴸ Wolfenstein" userId="215f646470bc261a" providerId="LiveId" clId="{C41516C0-783E-4BA9-ACA4-621DBEC42857}" dt="2021-02-27T09:17:53.174" v="8052" actId="20577"/>
          <ac:spMkLst>
            <pc:docMk/>
            <pc:sldMk cId="1324066011" sldId="450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C41516C0-783E-4BA9-ACA4-621DBEC42857}" dt="2021-02-27T09:15:50.212" v="7934" actId="478"/>
          <ac:picMkLst>
            <pc:docMk/>
            <pc:sldMk cId="1324066011" sldId="450"/>
            <ac:picMk id="2" creationId="{3C85C17C-2ED4-4E4F-A125-4D7A2CE46B84}"/>
          </ac:picMkLst>
        </pc:picChg>
        <pc:picChg chg="del">
          <ac:chgData name="Siniša ᵀᴴᴱ ᴼᴿᴵᴳᴵᴻᴬᴸ Wolfenstein" userId="215f646470bc261a" providerId="LiveId" clId="{C41516C0-783E-4BA9-ACA4-621DBEC42857}" dt="2021-02-27T09:15:56.389" v="7936" actId="478"/>
          <ac:picMkLst>
            <pc:docMk/>
            <pc:sldMk cId="1324066011" sldId="450"/>
            <ac:picMk id="3" creationId="{AC33F0B4-4B12-4C9A-8DA5-EE8908C0FA4A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8:20.940" v="8058" actId="208"/>
          <ac:picMkLst>
            <pc:docMk/>
            <pc:sldMk cId="1324066011" sldId="450"/>
            <ac:picMk id="8" creationId="{3BAF4FD9-F7E6-4E38-A777-97290542AF1D}"/>
          </ac:picMkLst>
        </pc:picChg>
      </pc:sldChg>
      <pc:sldChg chg="addSp delSp modSp add delAnim modAnim">
        <pc:chgData name="Siniša ᵀᴴᴱ ᴼᴿᴵᴳᴵᴻᴬᴸ Wolfenstein" userId="215f646470bc261a" providerId="LiveId" clId="{C41516C0-783E-4BA9-ACA4-621DBEC42857}" dt="2021-03-05T11:34:40.515" v="11008"/>
        <pc:sldMkLst>
          <pc:docMk/>
          <pc:sldMk cId="2181286319" sldId="451"/>
        </pc:sldMkLst>
        <pc:spChg chg="del">
          <ac:chgData name="Siniša ᵀᴴᴱ ᴼᴿᴵᴳᴵᴻᴬᴸ Wolfenstein" userId="215f646470bc261a" providerId="LiveId" clId="{C41516C0-783E-4BA9-ACA4-621DBEC42857}" dt="2021-03-05T11:15:14.161" v="9771" actId="478"/>
          <ac:spMkLst>
            <pc:docMk/>
            <pc:sldMk cId="2181286319" sldId="451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C41516C0-783E-4BA9-ACA4-621DBEC42857}" dt="2021-03-05T11:15:09.557" v="9769" actId="478"/>
          <ac:spMkLst>
            <pc:docMk/>
            <pc:sldMk cId="2181286319" sldId="451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15:16.424" v="9772" actId="478"/>
          <ac:spMkLst>
            <pc:docMk/>
            <pc:sldMk cId="2181286319" sldId="451"/>
            <ac:spMk id="8" creationId="{CB31F1A4-897A-4B9C-BB90-C96CE7E1AD9F}"/>
          </ac:spMkLst>
        </pc:spChg>
        <pc:spChg chg="mod">
          <ac:chgData name="Siniša ᵀᴴᴱ ᴼᴿᴵᴳᴵᴻᴬᴸ Wolfenstein" userId="215f646470bc261a" providerId="LiveId" clId="{C41516C0-783E-4BA9-ACA4-621DBEC42857}" dt="2021-03-05T11:19:23.321" v="10157" actId="20577"/>
          <ac:spMkLst>
            <pc:docMk/>
            <pc:sldMk cId="2181286319" sldId="451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C41516C0-783E-4BA9-ACA4-621DBEC42857}" dt="2021-03-05T11:15:50.322" v="9779" actId="478"/>
          <ac:spMkLst>
            <pc:docMk/>
            <pc:sldMk cId="2181286319" sldId="451"/>
            <ac:spMk id="16" creationId="{448E1778-637A-4A0D-B243-4A5C0E7B3C37}"/>
          </ac:spMkLst>
        </pc:spChg>
        <pc:spChg chg="del">
          <ac:chgData name="Siniša ᵀᴴᴱ ᴼᴿᴵᴳᴵᴻᴬᴸ Wolfenstein" userId="215f646470bc261a" providerId="LiveId" clId="{C41516C0-783E-4BA9-ACA4-621DBEC42857}" dt="2021-03-05T11:15:41.779" v="9775" actId="478"/>
          <ac:spMkLst>
            <pc:docMk/>
            <pc:sldMk cId="2181286319" sldId="451"/>
            <ac:spMk id="17" creationId="{B6627E99-7364-45E5-A1FE-969454A06272}"/>
          </ac:spMkLst>
        </pc:spChg>
        <pc:spChg chg="del">
          <ac:chgData name="Siniša ᵀᴴᴱ ᴼᴿᴵᴳᴵᴻᴬᴸ Wolfenstein" userId="215f646470bc261a" providerId="LiveId" clId="{C41516C0-783E-4BA9-ACA4-621DBEC42857}" dt="2021-03-05T11:15:42.895" v="9776" actId="478"/>
          <ac:spMkLst>
            <pc:docMk/>
            <pc:sldMk cId="2181286319" sldId="451"/>
            <ac:spMk id="18" creationId="{D035F309-7B4A-4D33-9B02-B9D888CCE6B6}"/>
          </ac:spMkLst>
        </pc:spChg>
        <pc:spChg chg="del">
          <ac:chgData name="Siniša ᵀᴴᴱ ᴼᴿᴵᴳᴵᴻᴬᴸ Wolfenstein" userId="215f646470bc261a" providerId="LiveId" clId="{C41516C0-783E-4BA9-ACA4-621DBEC42857}" dt="2021-03-05T11:15:46.704" v="9777" actId="478"/>
          <ac:spMkLst>
            <pc:docMk/>
            <pc:sldMk cId="2181286319" sldId="451"/>
            <ac:spMk id="19" creationId="{3E28C6F4-8904-4E11-BD56-B0182CA7A52E}"/>
          </ac:spMkLst>
        </pc:spChg>
        <pc:spChg chg="del">
          <ac:chgData name="Siniša ᵀᴴᴱ ᴼᴿᴵᴳᴵᴻᴬᴸ Wolfenstein" userId="215f646470bc261a" providerId="LiveId" clId="{C41516C0-783E-4BA9-ACA4-621DBEC42857}" dt="2021-03-05T11:15:48.546" v="9778" actId="478"/>
          <ac:spMkLst>
            <pc:docMk/>
            <pc:sldMk cId="2181286319" sldId="451"/>
            <ac:spMk id="20" creationId="{F372A6DA-7A12-402E-9CD4-47E38A4D66B5}"/>
          </ac:spMkLst>
        </pc:spChg>
        <pc:picChg chg="mod">
          <ac:chgData name="Siniša ᵀᴴᴱ ᴼᴿᴵᴳᴵᴻᴬᴸ Wolfenstein" userId="215f646470bc261a" providerId="LiveId" clId="{C41516C0-783E-4BA9-ACA4-621DBEC42857}" dt="2021-03-05T11:15:31.360" v="9773" actId="1076"/>
          <ac:picMkLst>
            <pc:docMk/>
            <pc:sldMk cId="2181286319" sldId="451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15:11.681" v="9770" actId="1076"/>
          <ac:picMkLst>
            <pc:docMk/>
            <pc:sldMk cId="2181286319" sldId="451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C41516C0-783E-4BA9-ACA4-621DBEC42857}" dt="2021-03-05T11:15:39.301" v="9774" actId="478"/>
          <ac:picMkLst>
            <pc:docMk/>
            <pc:sldMk cId="2181286319" sldId="451"/>
            <ac:picMk id="5" creationId="{BDE14456-7431-426F-92FB-F1A68777466D}"/>
          </ac:picMkLst>
        </pc:picChg>
      </pc:sldChg>
      <pc:sldChg chg="addSp delSp modSp new add modAnim">
        <pc:chgData name="Siniša ᵀᴴᴱ ᴼᴿᴵᴳᴵᴻᴬᴸ Wolfenstein" userId="215f646470bc261a" providerId="LiveId" clId="{C41516C0-783E-4BA9-ACA4-621DBEC42857}" dt="2021-03-05T11:46:48.420" v="11833" actId="1076"/>
        <pc:sldMkLst>
          <pc:docMk/>
          <pc:sldMk cId="1844088445" sldId="452"/>
        </pc:sldMkLst>
        <pc:spChg chg="del">
          <ac:chgData name="Siniša ᵀᴴᴱ ᴼᴿᴵᴳᴵᴻᴬᴸ Wolfenstein" userId="215f646470bc261a" providerId="LiveId" clId="{C41516C0-783E-4BA9-ACA4-621DBEC42857}" dt="2021-03-05T11:19:41.885" v="10160" actId="478"/>
          <ac:spMkLst>
            <pc:docMk/>
            <pc:sldMk cId="1844088445" sldId="452"/>
            <ac:spMk id="2" creationId="{A05742DE-D8F5-4CC2-BB98-495EAFBE07A2}"/>
          </ac:spMkLst>
        </pc:spChg>
        <pc:spChg chg="del">
          <ac:chgData name="Siniša ᵀᴴᴱ ᴼᴿᴵᴳᴵᴻᴬᴸ Wolfenstein" userId="215f646470bc261a" providerId="LiveId" clId="{C41516C0-783E-4BA9-ACA4-621DBEC42857}" dt="2021-03-05T11:19:43.022" v="10161" actId="478"/>
          <ac:spMkLst>
            <pc:docMk/>
            <pc:sldMk cId="1844088445" sldId="452"/>
            <ac:spMk id="3" creationId="{6F66CDDB-4900-49C9-958E-6B13251691DC}"/>
          </ac:spMkLst>
        </pc:spChg>
        <pc:spChg chg="add mod">
          <ac:chgData name="Siniša ᵀᴴᴱ ᴼᴿᴵᴳᴵᴻᴬᴸ Wolfenstein" userId="215f646470bc261a" providerId="LiveId" clId="{C41516C0-783E-4BA9-ACA4-621DBEC42857}" dt="2021-03-05T11:46:42.121" v="11832" actId="1076"/>
          <ac:spMkLst>
            <pc:docMk/>
            <pc:sldMk cId="1844088445" sldId="452"/>
            <ac:spMk id="4" creationId="{CAEAFDDA-7008-4C4E-9B0E-65FE71AD94CE}"/>
          </ac:spMkLst>
        </pc:spChg>
        <pc:spChg chg="add mod">
          <ac:chgData name="Siniša ᵀᴴᴱ ᴼᴿᴵᴳᴵᴻᴬᴸ Wolfenstein" userId="215f646470bc261a" providerId="LiveId" clId="{C41516C0-783E-4BA9-ACA4-621DBEC42857}" dt="2021-03-05T11:46:48.420" v="11833" actId="1076"/>
          <ac:spMkLst>
            <pc:docMk/>
            <pc:sldMk cId="1844088445" sldId="452"/>
            <ac:spMk id="5" creationId="{EB25307E-C1EC-4AA3-BDA1-706D9ECB9D01}"/>
          </ac:spMkLst>
        </pc:spChg>
      </pc:sldChg>
      <pc:sldChg chg="addSp delSp modSp add modTransition delAnim modAnim">
        <pc:chgData name="Siniša ᵀᴴᴱ ᴼᴿᴵᴳᴵᴻᴬᴸ Wolfenstein" userId="215f646470bc261a" providerId="LiveId" clId="{C41516C0-783E-4BA9-ACA4-621DBEC42857}" dt="2021-03-05T11:38:24.071" v="11078" actId="1035"/>
        <pc:sldMkLst>
          <pc:docMk/>
          <pc:sldMk cId="761187241" sldId="453"/>
        </pc:sldMkLst>
        <pc:spChg chg="del">
          <ac:chgData name="Siniša ᵀᴴᴱ ᴼᴿᴵᴳᴵᴻᴬᴸ Wolfenstein" userId="215f646470bc261a" providerId="LiveId" clId="{C41516C0-783E-4BA9-ACA4-621DBEC42857}" dt="2021-03-05T11:30:11.625" v="10420" actId="478"/>
          <ac:spMkLst>
            <pc:docMk/>
            <pc:sldMk cId="761187241" sldId="453"/>
            <ac:spMk id="3" creationId="{B7889F66-CCBB-4BC4-8656-0552E49AE557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30:14.199" v="10421" actId="478"/>
          <ac:spMkLst>
            <pc:docMk/>
            <pc:sldMk cId="761187241" sldId="453"/>
            <ac:spMk id="6" creationId="{349B2081-FE9C-434A-A024-1244B32B926F}"/>
          </ac:spMkLst>
        </pc:spChg>
        <pc:spChg chg="mod">
          <ac:chgData name="Siniša ᵀᴴᴱ ᴼᴿᴵᴳᴵᴻᴬᴸ Wolfenstein" userId="215f646470bc261a" providerId="LiveId" clId="{C41516C0-783E-4BA9-ACA4-621DBEC42857}" dt="2021-03-05T11:38:24.071" v="11078" actId="1035"/>
          <ac:spMkLst>
            <pc:docMk/>
            <pc:sldMk cId="761187241" sldId="45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3-05T11:30:16.944" v="10422" actId="1076"/>
          <ac:picMkLst>
            <pc:docMk/>
            <pc:sldMk cId="761187241" sldId="453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30:01.426" v="10387" actId="1076"/>
          <ac:picMkLst>
            <pc:docMk/>
            <pc:sldMk cId="761187241" sldId="453"/>
            <ac:picMk id="4" creationId="{1B2619D9-4F98-4A11-8FFE-57C7EB1F529A}"/>
          </ac:picMkLst>
        </pc:picChg>
      </pc:sldChg>
      <pc:sldChg chg="delSp add del delAnim">
        <pc:chgData name="Siniša ᵀᴴᴱ ᴼᴿᴵᴳᴵᴻᴬᴸ Wolfenstein" userId="215f646470bc261a" providerId="LiveId" clId="{C41516C0-783E-4BA9-ACA4-621DBEC42857}" dt="2021-03-05T12:04:17.820" v="12278" actId="2696"/>
        <pc:sldMkLst>
          <pc:docMk/>
          <pc:sldMk cId="2674256729" sldId="454"/>
        </pc:sldMkLst>
        <pc:spChg chg="del">
          <ac:chgData name="Siniša ᵀᴴᴱ ᴼᴿᴵᴳᴵᴻᴬᴸ Wolfenstein" userId="215f646470bc261a" providerId="LiveId" clId="{C41516C0-783E-4BA9-ACA4-621DBEC42857}" dt="2021-03-05T11:46:57.685" v="11836" actId="478"/>
          <ac:spMkLst>
            <pc:docMk/>
            <pc:sldMk cId="2674256729" sldId="454"/>
            <ac:spMk id="4" creationId="{CAEAFDDA-7008-4C4E-9B0E-65FE71AD94CE}"/>
          </ac:spMkLst>
        </pc:spChg>
        <pc:spChg chg="del">
          <ac:chgData name="Siniša ᵀᴴᴱ ᴼᴿᴵᴳᴵᴻᴬᴸ Wolfenstein" userId="215f646470bc261a" providerId="LiveId" clId="{C41516C0-783E-4BA9-ACA4-621DBEC42857}" dt="2021-03-05T11:46:58.890" v="11837" actId="478"/>
          <ac:spMkLst>
            <pc:docMk/>
            <pc:sldMk cId="2674256729" sldId="454"/>
            <ac:spMk id="5" creationId="{EB25307E-C1EC-4AA3-BDA1-706D9ECB9D01}"/>
          </ac:spMkLst>
        </pc:spChg>
      </pc:sldChg>
      <pc:sldChg chg="addSp delSp modSp add delAnim modAnim">
        <pc:chgData name="Siniša ᵀᴴᴱ ᴼᴿᴵᴳᴵᴻᴬᴸ Wolfenstein" userId="215f646470bc261a" providerId="LiveId" clId="{C41516C0-783E-4BA9-ACA4-621DBEC42857}" dt="2021-03-05T12:15:47.821" v="12499" actId="20577"/>
        <pc:sldMkLst>
          <pc:docMk/>
          <pc:sldMk cId="2684410733" sldId="455"/>
        </pc:sldMkLst>
        <pc:spChg chg="mod">
          <ac:chgData name="Siniša ᵀᴴᴱ ᴼᴿᴵᴳᴵᴻᴬᴸ Wolfenstein" userId="215f646470bc261a" providerId="LiveId" clId="{C41516C0-783E-4BA9-ACA4-621DBEC42857}" dt="2021-03-05T11:59:27.611" v="12113" actId="20577"/>
          <ac:spMkLst>
            <pc:docMk/>
            <pc:sldMk cId="2684410733" sldId="455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C41516C0-783E-4BA9-ACA4-621DBEC42857}" dt="2021-03-05T12:05:31.924" v="12309" actId="1076"/>
          <ac:spMkLst>
            <pc:docMk/>
            <pc:sldMk cId="2684410733" sldId="455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12" creationId="{5C118214-5468-43C9-AB6D-90DA0A98ECD1}"/>
          </ac:spMkLst>
        </pc:spChg>
        <pc:spChg chg="add mod">
          <ac:chgData name="Siniša ᵀᴴᴱ ᴼᴿᴵᴳᴵᴻᴬᴸ Wolfenstein" userId="215f646470bc261a" providerId="LiveId" clId="{C41516C0-783E-4BA9-ACA4-621DBEC42857}" dt="2021-03-05T12:15:00.287" v="12493" actId="20577"/>
          <ac:spMkLst>
            <pc:docMk/>
            <pc:sldMk cId="2684410733" sldId="455"/>
            <ac:spMk id="13" creationId="{8190215F-4112-4D0E-A298-6DDC3E3F273E}"/>
          </ac:spMkLst>
        </pc:spChg>
        <pc:spChg chg="add mod">
          <ac:chgData name="Siniša ᵀᴴᴱ ᴼᴿᴵᴳᴵᴻᴬᴸ Wolfenstein" userId="215f646470bc261a" providerId="LiveId" clId="{C41516C0-783E-4BA9-ACA4-621DBEC42857}" dt="2021-03-05T12:15:03.106" v="12494" actId="20577"/>
          <ac:spMkLst>
            <pc:docMk/>
            <pc:sldMk cId="2684410733" sldId="455"/>
            <ac:spMk id="14" creationId="{1F9B4205-D2A3-4745-AD46-90135400FEFB}"/>
          </ac:spMkLst>
        </pc:spChg>
        <pc:spChg chg="add mod">
          <ac:chgData name="Siniša ᵀᴴᴱ ᴼᴿᴵᴳᴵᴻᴬᴸ Wolfenstein" userId="215f646470bc261a" providerId="LiveId" clId="{C41516C0-783E-4BA9-ACA4-621DBEC42857}" dt="2021-03-05T12:15:06.270" v="12495" actId="20577"/>
          <ac:spMkLst>
            <pc:docMk/>
            <pc:sldMk cId="2684410733" sldId="455"/>
            <ac:spMk id="15" creationId="{2D21EFF1-AB36-4BE2-A53B-84E484A2FFCD}"/>
          </ac:spMkLst>
        </pc:spChg>
        <pc:spChg chg="add mod">
          <ac:chgData name="Siniša ᵀᴴᴱ ᴼᴿᴵᴳᴵᴻᴬᴸ Wolfenstein" userId="215f646470bc261a" providerId="LiveId" clId="{C41516C0-783E-4BA9-ACA4-621DBEC42857}" dt="2021-03-05T12:15:09.406" v="12496" actId="20577"/>
          <ac:spMkLst>
            <pc:docMk/>
            <pc:sldMk cId="2684410733" sldId="455"/>
            <ac:spMk id="16" creationId="{60D36651-2201-497C-BBF0-0B31F09BCC27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17" creationId="{CF524A9C-EB16-4E1C-8D4B-9140BABDB50A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18" creationId="{4E9F6A94-759D-42BE-ADAC-B9F9A2A832B8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19" creationId="{2A9E0FCD-8272-4CF3-915A-5F2C9E3954A3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20" creationId="{BA9AD8BD-EF5E-4DB8-8705-4DD6FEF8CEC6}"/>
          </ac:spMkLst>
        </pc:spChg>
        <pc:spChg chg="del">
          <ac:chgData name="Siniša ᵀᴴᴱ ᴼᴿᴵᴳᴵᴻᴬᴸ Wolfenstein" userId="215f646470bc261a" providerId="LiveId" clId="{C41516C0-783E-4BA9-ACA4-621DBEC42857}" dt="2021-03-05T12:01:06.312" v="12120" actId="478"/>
          <ac:spMkLst>
            <pc:docMk/>
            <pc:sldMk cId="2684410733" sldId="455"/>
            <ac:spMk id="21" creationId="{3D36E3B6-DAC8-423F-A868-ECCA0317F8F8}"/>
          </ac:spMkLst>
        </pc:spChg>
        <pc:spChg chg="add mod">
          <ac:chgData name="Siniša ᵀᴴᴱ ᴼᴿᴵᴳᴵᴻᴬᴸ Wolfenstein" userId="215f646470bc261a" providerId="LiveId" clId="{C41516C0-783E-4BA9-ACA4-621DBEC42857}" dt="2021-03-05T12:06:34.256" v="12394" actId="1036"/>
          <ac:spMkLst>
            <pc:docMk/>
            <pc:sldMk cId="2684410733" sldId="455"/>
            <ac:spMk id="22" creationId="{7983D595-DA4F-498C-A751-4CBB11A0227C}"/>
          </ac:spMkLst>
        </pc:spChg>
        <pc:spChg chg="add mod">
          <ac:chgData name="Siniša ᵀᴴᴱ ᴼᴿᴵᴳᴵᴻᴬᴸ Wolfenstein" userId="215f646470bc261a" providerId="LiveId" clId="{C41516C0-783E-4BA9-ACA4-621DBEC42857}" dt="2021-03-05T12:15:33.067" v="12497"/>
          <ac:spMkLst>
            <pc:docMk/>
            <pc:sldMk cId="2684410733" sldId="455"/>
            <ac:spMk id="23" creationId="{A8E45A76-EA8A-4611-8147-F63EC1C2F668}"/>
          </ac:spMkLst>
        </pc:spChg>
        <pc:spChg chg="add mod">
          <ac:chgData name="Siniša ᵀᴴᴱ ᴼᴿᴵᴳᴵᴻᴬᴸ Wolfenstein" userId="215f646470bc261a" providerId="LiveId" clId="{C41516C0-783E-4BA9-ACA4-621DBEC42857}" dt="2021-03-05T12:15:47.821" v="12499" actId="20577"/>
          <ac:spMkLst>
            <pc:docMk/>
            <pc:sldMk cId="2684410733" sldId="455"/>
            <ac:spMk id="24" creationId="{931FD528-B649-4336-8C17-E66DF6C7556D}"/>
          </ac:spMkLst>
        </pc:spChg>
        <pc:picChg chg="mod">
          <ac:chgData name="Siniša ᵀᴴᴱ ᴼᴿᴵᴳᴵᴻᴬᴸ Wolfenstein" userId="215f646470bc261a" providerId="LiveId" clId="{C41516C0-783E-4BA9-ACA4-621DBEC42857}" dt="2021-03-05T12:05:40.306" v="12325" actId="1035"/>
          <ac:picMkLst>
            <pc:docMk/>
            <pc:sldMk cId="2684410733" sldId="455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C41516C0-783E-4BA9-ACA4-621DBEC42857}" dt="2021-03-05T12:05:37.399" v="12323" actId="1036"/>
          <ac:picMkLst>
            <pc:docMk/>
            <pc:sldMk cId="2684410733" sldId="455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C41516C0-783E-4BA9-ACA4-621DBEC42857}" dt="2021-03-05T12:05:52.566" v="12330" actId="1076"/>
          <ac:picMkLst>
            <pc:docMk/>
            <pc:sldMk cId="2684410733" sldId="455"/>
            <ac:picMk id="4" creationId="{C1962E36-051C-43C8-9E2E-BDE7CC497F74}"/>
          </ac:picMkLst>
        </pc:picChg>
      </pc:sldChg>
      <pc:sldChg chg="modSp add del">
        <pc:chgData name="Siniša ᵀᴴᴱ ᴼᴿᴵᴳᴵᴻᴬᴸ Wolfenstein" userId="215f646470bc261a" providerId="LiveId" clId="{C41516C0-783E-4BA9-ACA4-621DBEC42857}" dt="2021-03-05T12:11:20.910" v="12492" actId="2696"/>
        <pc:sldMkLst>
          <pc:docMk/>
          <pc:sldMk cId="4184561343" sldId="456"/>
        </pc:sldMkLst>
        <pc:picChg chg="mod">
          <ac:chgData name="Siniša ᵀᴴᴱ ᴼᴿᴵᴳᴵᴻᴬᴸ Wolfenstein" userId="215f646470bc261a" providerId="LiveId" clId="{C41516C0-783E-4BA9-ACA4-621DBEC42857}" dt="2021-03-05T12:04:36.682" v="12283" actId="14100"/>
          <ac:picMkLst>
            <pc:docMk/>
            <pc:sldMk cId="4184561343" sldId="456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39E29FBB-F4F5-4F5F-ACAB-4BFB61FF64AE}"/>
    <pc:docChg chg="undo redo custSel addSld delSld modSld sldOrd">
      <pc:chgData name="Siniša ᵀᴴᴱ ᴼᴿᴵᴳᴵᴻᴬᴸ Wolfenstein" userId="215f646470bc261a" providerId="LiveId" clId="{39E29FBB-F4F5-4F5F-ACAB-4BFB61FF64AE}" dt="2021-03-05T13:41:20.398" v="1860" actId="478"/>
      <pc:docMkLst>
        <pc:docMk/>
      </pc:docMkLst>
      <pc:sldChg chg="modSp">
        <pc:chgData name="Siniša ᵀᴴᴱ ᴼᴿᴵᴳᴵᴻᴬᴸ Wolfenstein" userId="215f646470bc261a" providerId="LiveId" clId="{39E29FBB-F4F5-4F5F-ACAB-4BFB61FF64AE}" dt="2021-03-05T12:23:32.597" v="16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39E29FBB-F4F5-4F5F-ACAB-4BFB61FF64AE}" dt="2021-03-05T12:23:32.597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 del addAnim delAnim">
        <pc:chgData name="Siniša ᵀᴴᴱ ᴼᴿᴵᴳᴵᴻᴬᴸ Wolfenstein" userId="215f646470bc261a" providerId="LiveId" clId="{39E29FBB-F4F5-4F5F-ACAB-4BFB61FF64AE}" dt="2021-03-05T13:22:28.154" v="1595" actId="2696"/>
        <pc:sldMkLst>
          <pc:docMk/>
          <pc:sldMk cId="891775711" sldId="270"/>
        </pc:sldMkLst>
        <pc:picChg chg="add del mod">
          <ac:chgData name="Siniša ᵀᴴᴱ ᴼᴿᴵᴳᴵᴻᴬᴸ Wolfenstein" userId="215f646470bc261a" providerId="LiveId" clId="{39E29FBB-F4F5-4F5F-ACAB-4BFB61FF64AE}" dt="2021-03-05T12:58:11.489" v="1121" actId="107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39E29FBB-F4F5-4F5F-ACAB-4BFB61FF64AE}" dt="2021-03-05T12:58:11.711" v="1122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39E29FBB-F4F5-4F5F-ACAB-4BFB61FF64AE}" dt="2021-03-05T13:18:40.194" v="1424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39E29FBB-F4F5-4F5F-ACAB-4BFB61FF64AE}" dt="2021-03-05T12:27:54.782" v="390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39E29FBB-F4F5-4F5F-ACAB-4BFB61FF64AE}" dt="2021-03-05T12:27:52.161" v="389" actId="14100"/>
          <ac:spMkLst>
            <pc:docMk/>
            <pc:sldMk cId="1216289924" sldId="322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39E29FBB-F4F5-4F5F-ACAB-4BFB61FF64AE}" dt="2021-03-05T13:18:08.911" v="1416" actId="478"/>
          <ac:spMkLst>
            <pc:docMk/>
            <pc:sldMk cId="1216289924" sldId="322"/>
            <ac:spMk id="13" creationId="{665C4065-6139-49FB-96DF-9FDB3D4D871D}"/>
          </ac:spMkLst>
        </pc:spChg>
        <pc:spChg chg="mod">
          <ac:chgData name="Siniša ᵀᴴᴱ ᴼᴿᴵᴳᴵᴻᴬᴸ Wolfenstein" userId="215f646470bc261a" providerId="LiveId" clId="{39E29FBB-F4F5-4F5F-ACAB-4BFB61FF64AE}" dt="2021-03-05T13:18:33" v="1422" actId="1076"/>
          <ac:spMkLst>
            <pc:docMk/>
            <pc:sldMk cId="1216289924" sldId="322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39E29FBB-F4F5-4F5F-ACAB-4BFB61FF64AE}" dt="2021-03-05T12:29:39.088" v="400" actId="478"/>
          <ac:spMkLst>
            <pc:docMk/>
            <pc:sldMk cId="1216289924" sldId="322"/>
            <ac:spMk id="16" creationId="{448E1778-637A-4A0D-B243-4A5C0E7B3C37}"/>
          </ac:spMkLst>
        </pc:spChg>
        <pc:spChg chg="del">
          <ac:chgData name="Siniša ᵀᴴᴱ ᴼᴿᴵᴳᴵᴻᴬᴸ Wolfenstein" userId="215f646470bc261a" providerId="LiveId" clId="{39E29FBB-F4F5-4F5F-ACAB-4BFB61FF64AE}" dt="2021-03-05T12:29:30.767" v="396" actId="478"/>
          <ac:spMkLst>
            <pc:docMk/>
            <pc:sldMk cId="1216289924" sldId="322"/>
            <ac:spMk id="17" creationId="{B6627E99-7364-45E5-A1FE-969454A06272}"/>
          </ac:spMkLst>
        </pc:spChg>
        <pc:spChg chg="del">
          <ac:chgData name="Siniša ᵀᴴᴱ ᴼᴿᴵᴳᴵᴻᴬᴸ Wolfenstein" userId="215f646470bc261a" providerId="LiveId" clId="{39E29FBB-F4F5-4F5F-ACAB-4BFB61FF64AE}" dt="2021-03-05T12:29:32.168" v="397" actId="478"/>
          <ac:spMkLst>
            <pc:docMk/>
            <pc:sldMk cId="1216289924" sldId="322"/>
            <ac:spMk id="18" creationId="{D035F309-7B4A-4D33-9B02-B9D888CCE6B6}"/>
          </ac:spMkLst>
        </pc:spChg>
        <pc:spChg chg="del">
          <ac:chgData name="Siniša ᵀᴴᴱ ᴼᴿᴵᴳᴵᴻᴬᴸ Wolfenstein" userId="215f646470bc261a" providerId="LiveId" clId="{39E29FBB-F4F5-4F5F-ACAB-4BFB61FF64AE}" dt="2021-03-05T12:29:33.585" v="398" actId="478"/>
          <ac:spMkLst>
            <pc:docMk/>
            <pc:sldMk cId="1216289924" sldId="322"/>
            <ac:spMk id="19" creationId="{3E28C6F4-8904-4E11-BD56-B0182CA7A52E}"/>
          </ac:spMkLst>
        </pc:spChg>
        <pc:spChg chg="del">
          <ac:chgData name="Siniša ᵀᴴᴱ ᴼᴿᴵᴳᴵᴻᴬᴸ Wolfenstein" userId="215f646470bc261a" providerId="LiveId" clId="{39E29FBB-F4F5-4F5F-ACAB-4BFB61FF64AE}" dt="2021-03-05T12:29:34.985" v="399" actId="478"/>
          <ac:spMkLst>
            <pc:docMk/>
            <pc:sldMk cId="1216289924" sldId="322"/>
            <ac:spMk id="20" creationId="{F372A6DA-7A12-402E-9CD4-47E38A4D66B5}"/>
          </ac:spMkLst>
        </pc:spChg>
        <pc:picChg chg="mod">
          <ac:chgData name="Siniša ᵀᴴᴱ ᴼᴿᴵᴳᴵᴻᴬᴸ Wolfenstein" userId="215f646470bc261a" providerId="LiveId" clId="{39E29FBB-F4F5-4F5F-ACAB-4BFB61FF64AE}" dt="2021-03-05T13:18:37.162" v="1423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39E29FBB-F4F5-4F5F-ACAB-4BFB61FF64AE}" dt="2021-03-05T12:32:23.243" v="624" actId="1036"/>
          <ac:picMkLst>
            <pc:docMk/>
            <pc:sldMk cId="1216289924" sldId="322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39E29FBB-F4F5-4F5F-ACAB-4BFB61FF64AE}" dt="2021-03-05T12:29:28.548" v="395" actId="478"/>
          <ac:picMkLst>
            <pc:docMk/>
            <pc:sldMk cId="1216289924" sldId="322"/>
            <ac:picMk id="5" creationId="{BDE14456-7431-426F-92FB-F1A68777466D}"/>
          </ac:picMkLst>
        </pc:picChg>
        <pc:picChg chg="add mod">
          <ac:chgData name="Siniša ᵀᴴᴱ ᴼᴿᴵᴳᴵᴻᴬᴸ Wolfenstein" userId="215f646470bc261a" providerId="LiveId" clId="{39E29FBB-F4F5-4F5F-ACAB-4BFB61FF64AE}" dt="2021-03-05T13:18:40.194" v="1424" actId="1076"/>
          <ac:picMkLst>
            <pc:docMk/>
            <pc:sldMk cId="1216289924" sldId="322"/>
            <ac:picMk id="7" creationId="{F4CF85AC-AC2E-4E49-8370-E8C0FF9986A6}"/>
          </ac:picMkLst>
        </pc:picChg>
      </pc:sldChg>
      <pc:sldChg chg="del">
        <pc:chgData name="Siniša ᵀᴴᴱ ᴼᴿᴵᴳᴵᴻᴬᴸ Wolfenstein" userId="215f646470bc261a" providerId="LiveId" clId="{39E29FBB-F4F5-4F5F-ACAB-4BFB61FF64AE}" dt="2021-03-05T13:22:30.594" v="1598" actId="2696"/>
        <pc:sldMkLst>
          <pc:docMk/>
          <pc:sldMk cId="3786226918" sldId="413"/>
        </pc:sldMkLst>
      </pc:sldChg>
      <pc:sldChg chg="modSp add del">
        <pc:chgData name="Siniša ᵀᴴᴱ ᴼᴿᴵᴳᴵᴻᴬᴸ Wolfenstein" userId="215f646470bc261a" providerId="LiveId" clId="{39E29FBB-F4F5-4F5F-ACAB-4BFB61FF64AE}" dt="2021-03-05T13:22:26.075" v="1592" actId="2696"/>
        <pc:sldMkLst>
          <pc:docMk/>
          <pc:sldMk cId="1636528981" sldId="445"/>
        </pc:sldMkLst>
        <pc:picChg chg="mod">
          <ac:chgData name="Siniša ᵀᴴᴱ ᴼᴿᴵᴳᴵᴻᴬᴸ Wolfenstein" userId="215f646470bc261a" providerId="LiveId" clId="{39E29FBB-F4F5-4F5F-ACAB-4BFB61FF64AE}" dt="2021-03-05T12:58:14.866" v="1127" actId="1076"/>
          <ac:picMkLst>
            <pc:docMk/>
            <pc:sldMk cId="1636528981" sldId="445"/>
            <ac:picMk id="2" creationId="{3C85C17C-2ED4-4E4F-A125-4D7A2CE46B84}"/>
          </ac:picMkLst>
        </pc:picChg>
      </pc:sldChg>
      <pc:sldChg chg="del">
        <pc:chgData name="Siniša ᵀᴴᴱ ᴼᴿᴵᴳᴵᴻᴬᴸ Wolfenstein" userId="215f646470bc261a" providerId="LiveId" clId="{39E29FBB-F4F5-4F5F-ACAB-4BFB61FF64AE}" dt="2021-03-05T13:22:29.393" v="1597" actId="2696"/>
        <pc:sldMkLst>
          <pc:docMk/>
          <pc:sldMk cId="1489011853" sldId="446"/>
        </pc:sldMkLst>
      </pc:sldChg>
      <pc:sldChg chg="addSp delSp modSp add del ord delAnim modAnim">
        <pc:chgData name="Siniša ᵀᴴᴱ ᴼᴿᴵᴳᴵᴻᴬᴸ Wolfenstein" userId="215f646470bc261a" providerId="LiveId" clId="{39E29FBB-F4F5-4F5F-ACAB-4BFB61FF64AE}" dt="2021-03-05T13:39:32.801" v="1849" actId="122"/>
        <pc:sldMkLst>
          <pc:docMk/>
          <pc:sldMk cId="2181286319" sldId="451"/>
        </pc:sldMkLst>
        <pc:spChg chg="add del mod">
          <ac:chgData name="Siniša ᵀᴴᴱ ᴼᴿᴵᴳᴵᴻᴬᴸ Wolfenstein" userId="215f646470bc261a" providerId="LiveId" clId="{39E29FBB-F4F5-4F5F-ACAB-4BFB61FF64AE}" dt="2021-03-05T13:19:46.791" v="1449" actId="478"/>
          <ac:spMkLst>
            <pc:docMk/>
            <pc:sldMk cId="2181286319" sldId="451"/>
            <ac:spMk id="6" creationId="{D8D069DF-3F1E-452D-BB2B-90BD126A97B6}"/>
          </ac:spMkLst>
        </pc:spChg>
        <pc:spChg chg="add del mod">
          <ac:chgData name="Siniša ᵀᴴᴱ ᴼᴿᴵᴳᴵᴻᴬᴸ Wolfenstein" userId="215f646470bc261a" providerId="LiveId" clId="{39E29FBB-F4F5-4F5F-ACAB-4BFB61FF64AE}" dt="2021-03-05T13:19:43.131" v="1448" actId="478"/>
          <ac:spMkLst>
            <pc:docMk/>
            <pc:sldMk cId="2181286319" sldId="451"/>
            <ac:spMk id="8" creationId="{CE149110-D903-48E3-9EF3-26E863A63288}"/>
          </ac:spMkLst>
        </pc:spChg>
        <pc:spChg chg="add del mod">
          <ac:chgData name="Siniša ᵀᴴᴱ ᴼᴿᴵᴳᴵᴻᴬᴸ Wolfenstein" userId="215f646470bc261a" providerId="LiveId" clId="{39E29FBB-F4F5-4F5F-ACAB-4BFB61FF64AE}" dt="2021-03-05T13:19:43.131" v="1448" actId="478"/>
          <ac:spMkLst>
            <pc:docMk/>
            <pc:sldMk cId="2181286319" sldId="451"/>
            <ac:spMk id="9" creationId="{A6AC373A-7805-4A24-93F8-4B34E57ADCAE}"/>
          </ac:spMkLst>
        </pc:spChg>
        <pc:spChg chg="add del mod">
          <ac:chgData name="Siniša ᵀᴴᴱ ᴼᴿᴵᴳᴵᴻᴬᴸ Wolfenstein" userId="215f646470bc261a" providerId="LiveId" clId="{39E29FBB-F4F5-4F5F-ACAB-4BFB61FF64AE}" dt="2021-03-05T13:19:43.131" v="1448" actId="478"/>
          <ac:spMkLst>
            <pc:docMk/>
            <pc:sldMk cId="2181286319" sldId="451"/>
            <ac:spMk id="10" creationId="{A9CE4533-85C7-4763-BDA5-AB3657D6C563}"/>
          </ac:spMkLst>
        </pc:spChg>
        <pc:spChg chg="add del mod">
          <ac:chgData name="Siniša ᵀᴴᴱ ᴼᴿᴵᴳᴵᴻᴬᴸ Wolfenstein" userId="215f646470bc261a" providerId="LiveId" clId="{39E29FBB-F4F5-4F5F-ACAB-4BFB61FF64AE}" dt="2021-03-05T13:19:43.131" v="1448" actId="478"/>
          <ac:spMkLst>
            <pc:docMk/>
            <pc:sldMk cId="2181286319" sldId="451"/>
            <ac:spMk id="11" creationId="{5034C31D-56F3-4C50-A219-CCE51DE24C6B}"/>
          </ac:spMkLst>
        </pc:spChg>
        <pc:spChg chg="add del mod">
          <ac:chgData name="Siniša ᵀᴴᴱ ᴼᴿᴵᴳᴵᴻᴬᴸ Wolfenstein" userId="215f646470bc261a" providerId="LiveId" clId="{39E29FBB-F4F5-4F5F-ACAB-4BFB61FF64AE}" dt="2021-03-05T13:19:43.131" v="1448" actId="478"/>
          <ac:spMkLst>
            <pc:docMk/>
            <pc:sldMk cId="2181286319" sldId="451"/>
            <ac:spMk id="12" creationId="{57467844-E85F-4711-8B2C-96FD0AC15D79}"/>
          </ac:spMkLst>
        </pc:spChg>
        <pc:spChg chg="add del mod">
          <ac:chgData name="Siniša ᵀᴴᴱ ᴼᴿᴵᴳᴵᴻᴬᴸ Wolfenstein" userId="215f646470bc261a" providerId="LiveId" clId="{39E29FBB-F4F5-4F5F-ACAB-4BFB61FF64AE}" dt="2021-03-05T13:19:43.131" v="1448" actId="478"/>
          <ac:spMkLst>
            <pc:docMk/>
            <pc:sldMk cId="2181286319" sldId="451"/>
            <ac:spMk id="13" creationId="{DFF7321A-F751-44C2-A959-5B93D7C0ABFF}"/>
          </ac:spMkLst>
        </pc:spChg>
        <pc:spChg chg="add del mod">
          <ac:chgData name="Siniša ᵀᴴᴱ ᴼᴿᴵᴳᴵᴻᴬᴸ Wolfenstein" userId="215f646470bc261a" providerId="LiveId" clId="{39E29FBB-F4F5-4F5F-ACAB-4BFB61FF64AE}" dt="2021-03-05T13:19:43.131" v="1448" actId="478"/>
          <ac:spMkLst>
            <pc:docMk/>
            <pc:sldMk cId="2181286319" sldId="451"/>
            <ac:spMk id="14" creationId="{0858F7D7-B64E-4C0A-ADEF-2519B3F8C067}"/>
          </ac:spMkLst>
        </pc:spChg>
        <pc:spChg chg="mod">
          <ac:chgData name="Siniša ᵀᴴᴱ ᴼᴿᴵᴳᴵᴻᴬᴸ Wolfenstein" userId="215f646470bc261a" providerId="LiveId" clId="{39E29FBB-F4F5-4F5F-ACAB-4BFB61FF64AE}" dt="2021-03-05T13:39:32.801" v="1849" actId="122"/>
          <ac:spMkLst>
            <pc:docMk/>
            <pc:sldMk cId="2181286319" sldId="451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39E29FBB-F4F5-4F5F-ACAB-4BFB61FF64AE}" dt="2021-03-05T13:39:25.358" v="1845" actId="1076"/>
          <ac:picMkLst>
            <pc:docMk/>
            <pc:sldMk cId="2181286319" sldId="451"/>
            <ac:picMk id="2" creationId="{3C85C17C-2ED4-4E4F-A125-4D7A2CE46B84}"/>
          </ac:picMkLst>
        </pc:picChg>
        <pc:picChg chg="add del mod">
          <ac:chgData name="Siniša ᵀᴴᴱ ᴼᴿᴵᴳᴵᴻᴬᴸ Wolfenstein" userId="215f646470bc261a" providerId="LiveId" clId="{39E29FBB-F4F5-4F5F-ACAB-4BFB61FF64AE}" dt="2021-03-05T13:19:43.131" v="1448" actId="478"/>
          <ac:picMkLst>
            <pc:docMk/>
            <pc:sldMk cId="2181286319" sldId="451"/>
            <ac:picMk id="3" creationId="{FCAA807B-F521-4ADF-9895-F059B6CA619E}"/>
          </ac:picMkLst>
        </pc:picChg>
        <pc:picChg chg="mod">
          <ac:chgData name="Siniša ᵀᴴᴱ ᴼᴿᴵᴳᴵᴻᴬᴸ Wolfenstein" userId="215f646470bc261a" providerId="LiveId" clId="{39E29FBB-F4F5-4F5F-ACAB-4BFB61FF64AE}" dt="2021-03-05T12:58:36.701" v="1134" actId="14826"/>
          <ac:picMkLst>
            <pc:docMk/>
            <pc:sldMk cId="2181286319" sldId="451"/>
            <ac:picMk id="4" creationId="{1B2619D9-4F98-4A11-8FFE-57C7EB1F529A}"/>
          </ac:picMkLst>
        </pc:picChg>
        <pc:picChg chg="add del mod">
          <ac:chgData name="Siniša ᵀᴴᴱ ᴼᴿᴵᴳᴵᴻᴬᴸ Wolfenstein" userId="215f646470bc261a" providerId="LiveId" clId="{39E29FBB-F4F5-4F5F-ACAB-4BFB61FF64AE}" dt="2021-03-05T13:19:47.792" v="1450" actId="478"/>
          <ac:picMkLst>
            <pc:docMk/>
            <pc:sldMk cId="2181286319" sldId="451"/>
            <ac:picMk id="5" creationId="{E0376CF6-C04D-459A-A8E3-8ACE1759406E}"/>
          </ac:picMkLst>
        </pc:picChg>
      </pc:sldChg>
      <pc:sldChg chg="del">
        <pc:chgData name="Siniša ᵀᴴᴱ ᴼᴿᴵᴳᴵᴻᴬᴸ Wolfenstein" userId="215f646470bc261a" providerId="LiveId" clId="{39E29FBB-F4F5-4F5F-ACAB-4BFB61FF64AE}" dt="2021-03-05T13:22:27.485" v="1594" actId="2696"/>
        <pc:sldMkLst>
          <pc:docMk/>
          <pc:sldMk cId="1844088445" sldId="452"/>
        </pc:sldMkLst>
      </pc:sldChg>
      <pc:sldChg chg="addSp delSp modSp add del">
        <pc:chgData name="Siniša ᵀᴴᴱ ᴼᴿᴵᴳᴵᴻᴬᴸ Wolfenstein" userId="215f646470bc261a" providerId="LiveId" clId="{39E29FBB-F4F5-4F5F-ACAB-4BFB61FF64AE}" dt="2021-03-05T13:22:26.801" v="1593" actId="2696"/>
        <pc:sldMkLst>
          <pc:docMk/>
          <pc:sldMk cId="761187241" sldId="453"/>
        </pc:sldMkLst>
        <pc:picChg chg="mod">
          <ac:chgData name="Siniša ᵀᴴᴱ ᴼᴿᴵᴳᴵᴻᴬᴸ Wolfenstein" userId="215f646470bc261a" providerId="LiveId" clId="{39E29FBB-F4F5-4F5F-ACAB-4BFB61FF64AE}" dt="2021-03-05T12:58:13.710" v="1126" actId="1076"/>
          <ac:picMkLst>
            <pc:docMk/>
            <pc:sldMk cId="761187241" sldId="453"/>
            <ac:picMk id="2" creationId="{3C85C17C-2ED4-4E4F-A125-4D7A2CE46B84}"/>
          </ac:picMkLst>
        </pc:picChg>
        <pc:picChg chg="add del mod">
          <ac:chgData name="Siniša ᵀᴴᴱ ᴼᴿᴵᴳᴵᴻᴬᴸ Wolfenstein" userId="215f646470bc261a" providerId="LiveId" clId="{39E29FBB-F4F5-4F5F-ACAB-4BFB61FF64AE}" dt="2021-03-05T12:58:12.914" v="1125" actId="1076"/>
          <ac:picMkLst>
            <pc:docMk/>
            <pc:sldMk cId="761187241" sldId="453"/>
            <ac:picMk id="4" creationId="{1B2619D9-4F98-4A11-8FFE-57C7EB1F529A}"/>
          </ac:picMkLst>
        </pc:picChg>
      </pc:sldChg>
      <pc:sldChg chg="add del">
        <pc:chgData name="Siniša ᵀᴴᴱ ᴼᴿᴵᴳᴵᴻᴬᴸ Wolfenstein" userId="215f646470bc261a" providerId="LiveId" clId="{39E29FBB-F4F5-4F5F-ACAB-4BFB61FF64AE}" dt="2021-03-05T13:22:28.766" v="1596" actId="2696"/>
        <pc:sldMkLst>
          <pc:docMk/>
          <pc:sldMk cId="2684410733" sldId="455"/>
        </pc:sldMkLst>
      </pc:sldChg>
      <pc:sldChg chg="addSp delSp modSp new add ord modAnim">
        <pc:chgData name="Siniša ᵀᴴᴱ ᴼᴿᴵᴳᴵᴻᴬᴸ Wolfenstein" userId="215f646470bc261a" providerId="LiveId" clId="{39E29FBB-F4F5-4F5F-ACAB-4BFB61FF64AE}" dt="2021-03-05T13:38:45.094" v="1839" actId="14100"/>
        <pc:sldMkLst>
          <pc:docMk/>
          <pc:sldMk cId="1666015726" sldId="456"/>
        </pc:sldMkLst>
        <pc:spChg chg="del">
          <ac:chgData name="Siniša ᵀᴴᴱ ᴼᴿᴵᴳᴵᴻᴬᴸ Wolfenstein" userId="215f646470bc261a" providerId="LiveId" clId="{39E29FBB-F4F5-4F5F-ACAB-4BFB61FF64AE}" dt="2021-03-05T12:36:32.500" v="1102" actId="478"/>
          <ac:spMkLst>
            <pc:docMk/>
            <pc:sldMk cId="1666015726" sldId="456"/>
            <ac:spMk id="2" creationId="{DB81330C-6345-42EE-A91B-52943E291181}"/>
          </ac:spMkLst>
        </pc:spChg>
        <pc:spChg chg="del">
          <ac:chgData name="Siniša ᵀᴴᴱ ᴼᴿᴵᴳᴵᴻᴬᴸ Wolfenstein" userId="215f646470bc261a" providerId="LiveId" clId="{39E29FBB-F4F5-4F5F-ACAB-4BFB61FF64AE}" dt="2021-03-05T12:36:33.750" v="1103" actId="478"/>
          <ac:spMkLst>
            <pc:docMk/>
            <pc:sldMk cId="1666015726" sldId="456"/>
            <ac:spMk id="3" creationId="{E426DB52-C7D4-4B27-B9C4-6FF895AA9828}"/>
          </ac:spMkLst>
        </pc:spChg>
        <pc:spChg chg="add mod">
          <ac:chgData name="Siniša ᵀᴴᴱ ᴼᴿᴵᴳᴵᴻᴬᴸ Wolfenstein" userId="215f646470bc261a" providerId="LiveId" clId="{39E29FBB-F4F5-4F5F-ACAB-4BFB61FF64AE}" dt="2021-03-05T13:38:45.094" v="1839" actId="14100"/>
          <ac:spMkLst>
            <pc:docMk/>
            <pc:sldMk cId="1666015726" sldId="456"/>
            <ac:spMk id="4" creationId="{9B0B57E3-DE44-48ED-A997-B39BE65DE9F5}"/>
          </ac:spMkLst>
        </pc:spChg>
        <pc:picChg chg="add">
          <ac:chgData name="Siniša ᵀᴴᴱ ᴼᴿᴵᴳᴵᴻᴬᴸ Wolfenstein" userId="215f646470bc261a" providerId="LiveId" clId="{39E29FBB-F4F5-4F5F-ACAB-4BFB61FF64AE}" dt="2021-03-05T13:38:41.418" v="1838"/>
          <ac:picMkLst>
            <pc:docMk/>
            <pc:sldMk cId="1666015726" sldId="456"/>
            <ac:picMk id="5" creationId="{9B23E6E9-34BB-4A72-A68E-CF43F3055C4A}"/>
          </ac:picMkLst>
        </pc:picChg>
      </pc:sldChg>
      <pc:sldChg chg="add del">
        <pc:chgData name="Siniša ᵀᴴᴱ ᴼᴿᴵᴳᴵᴻᴬᴸ Wolfenstein" userId="215f646470bc261a" providerId="LiveId" clId="{39E29FBB-F4F5-4F5F-ACAB-4BFB61FF64AE}" dt="2021-03-05T13:22:25.001" v="1591" actId="2696"/>
        <pc:sldMkLst>
          <pc:docMk/>
          <pc:sldMk cId="1228331306" sldId="457"/>
        </pc:sldMkLst>
      </pc:sldChg>
      <pc:sldChg chg="delSp modSp add delAnim">
        <pc:chgData name="Siniša ᵀᴴᴱ ᴼᴿᴵᴳᴵᴻᴬᴸ Wolfenstein" userId="215f646470bc261a" providerId="LiveId" clId="{39E29FBB-F4F5-4F5F-ACAB-4BFB61FF64AE}" dt="2021-03-05T13:20:23.053" v="1476" actId="478"/>
        <pc:sldMkLst>
          <pc:docMk/>
          <pc:sldMk cId="832614628" sldId="458"/>
        </pc:sldMkLst>
        <pc:spChg chg="mod">
          <ac:chgData name="Siniša ᵀᴴᴱ ᴼᴿᴵᴳᴵᴻᴬᴸ Wolfenstein" userId="215f646470bc261a" providerId="LiveId" clId="{39E29FBB-F4F5-4F5F-ACAB-4BFB61FF64AE}" dt="2021-03-05T13:20:21.501" v="1475" actId="1035"/>
          <ac:spMkLst>
            <pc:docMk/>
            <pc:sldMk cId="832614628" sldId="458"/>
            <ac:spMk id="6" creationId="{D8D069DF-3F1E-452D-BB2B-90BD126A97B6}"/>
          </ac:spMkLst>
        </pc:spChg>
        <pc:spChg chg="mod">
          <ac:chgData name="Siniša ᵀᴴᴱ ᴼᴿᴵᴳᴵᴻᴬᴸ Wolfenstein" userId="215f646470bc261a" providerId="LiveId" clId="{39E29FBB-F4F5-4F5F-ACAB-4BFB61FF64AE}" dt="2021-03-05T13:20:21.501" v="1475" actId="1035"/>
          <ac:spMkLst>
            <pc:docMk/>
            <pc:sldMk cId="832614628" sldId="458"/>
            <ac:spMk id="8" creationId="{CE149110-D903-48E3-9EF3-26E863A63288}"/>
          </ac:spMkLst>
        </pc:spChg>
        <pc:spChg chg="mod">
          <ac:chgData name="Siniša ᵀᴴᴱ ᴼᴿᴵᴳᴵᴻᴬᴸ Wolfenstein" userId="215f646470bc261a" providerId="LiveId" clId="{39E29FBB-F4F5-4F5F-ACAB-4BFB61FF64AE}" dt="2021-03-05T13:20:21.501" v="1475" actId="1035"/>
          <ac:spMkLst>
            <pc:docMk/>
            <pc:sldMk cId="832614628" sldId="458"/>
            <ac:spMk id="9" creationId="{A6AC373A-7805-4A24-93F8-4B34E57ADCAE}"/>
          </ac:spMkLst>
        </pc:spChg>
        <pc:spChg chg="mod">
          <ac:chgData name="Siniša ᵀᴴᴱ ᴼᴿᴵᴳᴵᴻᴬᴸ Wolfenstein" userId="215f646470bc261a" providerId="LiveId" clId="{39E29FBB-F4F5-4F5F-ACAB-4BFB61FF64AE}" dt="2021-03-05T13:20:21.501" v="1475" actId="1035"/>
          <ac:spMkLst>
            <pc:docMk/>
            <pc:sldMk cId="832614628" sldId="458"/>
            <ac:spMk id="10" creationId="{A9CE4533-85C7-4763-BDA5-AB3657D6C563}"/>
          </ac:spMkLst>
        </pc:spChg>
        <pc:spChg chg="mod">
          <ac:chgData name="Siniša ᵀᴴᴱ ᴼᴿᴵᴳᴵᴻᴬᴸ Wolfenstein" userId="215f646470bc261a" providerId="LiveId" clId="{39E29FBB-F4F5-4F5F-ACAB-4BFB61FF64AE}" dt="2021-03-05T13:20:21.501" v="1475" actId="1035"/>
          <ac:spMkLst>
            <pc:docMk/>
            <pc:sldMk cId="832614628" sldId="458"/>
            <ac:spMk id="11" creationId="{5034C31D-56F3-4C50-A219-CCE51DE24C6B}"/>
          </ac:spMkLst>
        </pc:spChg>
        <pc:spChg chg="mod">
          <ac:chgData name="Siniša ᵀᴴᴱ ᴼᴿᴵᴳᴵᴻᴬᴸ Wolfenstein" userId="215f646470bc261a" providerId="LiveId" clId="{39E29FBB-F4F5-4F5F-ACAB-4BFB61FF64AE}" dt="2021-03-05T13:20:21.501" v="1475" actId="1035"/>
          <ac:spMkLst>
            <pc:docMk/>
            <pc:sldMk cId="832614628" sldId="458"/>
            <ac:spMk id="12" creationId="{57467844-E85F-4711-8B2C-96FD0AC15D79}"/>
          </ac:spMkLst>
        </pc:spChg>
        <pc:spChg chg="mod">
          <ac:chgData name="Siniša ᵀᴴᴱ ᴼᴿᴵᴳᴵᴻᴬᴸ Wolfenstein" userId="215f646470bc261a" providerId="LiveId" clId="{39E29FBB-F4F5-4F5F-ACAB-4BFB61FF64AE}" dt="2021-03-05T13:20:21.501" v="1475" actId="1035"/>
          <ac:spMkLst>
            <pc:docMk/>
            <pc:sldMk cId="832614628" sldId="458"/>
            <ac:spMk id="13" creationId="{DFF7321A-F751-44C2-A959-5B93D7C0ABFF}"/>
          </ac:spMkLst>
        </pc:spChg>
        <pc:spChg chg="mod">
          <ac:chgData name="Siniša ᵀᴴᴱ ᴼᴿᴵᴳᴵᴻᴬᴸ Wolfenstein" userId="215f646470bc261a" providerId="LiveId" clId="{39E29FBB-F4F5-4F5F-ACAB-4BFB61FF64AE}" dt="2021-03-05T13:20:21.501" v="1475" actId="1035"/>
          <ac:spMkLst>
            <pc:docMk/>
            <pc:sldMk cId="832614628" sldId="458"/>
            <ac:spMk id="14" creationId="{0858F7D7-B64E-4C0A-ADEF-2519B3F8C067}"/>
          </ac:spMkLst>
        </pc:spChg>
        <pc:spChg chg="del">
          <ac:chgData name="Siniša ᵀᴴᴱ ᴼᴿᴵᴳᴵᴻᴬᴸ Wolfenstein" userId="215f646470bc261a" providerId="LiveId" clId="{39E29FBB-F4F5-4F5F-ACAB-4BFB61FF64AE}" dt="2021-03-05T13:20:04.453" v="1453" actId="478"/>
          <ac:spMkLst>
            <pc:docMk/>
            <pc:sldMk cId="832614628" sldId="458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39E29FBB-F4F5-4F5F-ACAB-4BFB61FF64AE}" dt="2021-03-05T13:20:23.053" v="1476" actId="478"/>
          <ac:picMkLst>
            <pc:docMk/>
            <pc:sldMk cId="832614628" sldId="458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39E29FBB-F4F5-4F5F-ACAB-4BFB61FF64AE}" dt="2021-03-05T13:20:21.501" v="1475" actId="1035"/>
          <ac:picMkLst>
            <pc:docMk/>
            <pc:sldMk cId="832614628" sldId="458"/>
            <ac:picMk id="3" creationId="{FCAA807B-F521-4ADF-9895-F059B6CA619E}"/>
          </ac:picMkLst>
        </pc:picChg>
        <pc:picChg chg="mod">
          <ac:chgData name="Siniša ᵀᴴᴱ ᴼᴿᴵᴳᴵᴻᴬᴸ Wolfenstein" userId="215f646470bc261a" providerId="LiveId" clId="{39E29FBB-F4F5-4F5F-ACAB-4BFB61FF64AE}" dt="2021-03-05T13:20:21.501" v="1475" actId="1035"/>
          <ac:picMkLst>
            <pc:docMk/>
            <pc:sldMk cId="832614628" sldId="458"/>
            <ac:picMk id="5" creationId="{E0376CF6-C04D-459A-A8E3-8ACE1759406E}"/>
          </ac:picMkLst>
        </pc:picChg>
      </pc:sldChg>
      <pc:sldChg chg="addSp delSp modSp add ord delAnim modAnim">
        <pc:chgData name="Siniša ᵀᴴᴱ ᴼᴿᴵᴳᴵᴻᴬᴸ Wolfenstein" userId="215f646470bc261a" providerId="LiveId" clId="{39E29FBB-F4F5-4F5F-ACAB-4BFB61FF64AE}" dt="2021-03-05T13:41:20.398" v="1860" actId="478"/>
        <pc:sldMkLst>
          <pc:docMk/>
          <pc:sldMk cId="3442164381" sldId="459"/>
        </pc:sldMkLst>
        <pc:spChg chg="add del mod">
          <ac:chgData name="Siniša ᵀᴴᴱ ᴼᴿᴵᴳᴵᴻᴬᴸ Wolfenstein" userId="215f646470bc261a" providerId="LiveId" clId="{39E29FBB-F4F5-4F5F-ACAB-4BFB61FF64AE}" dt="2021-03-05T13:41:20.398" v="1860" actId="478"/>
          <ac:spMkLst>
            <pc:docMk/>
            <pc:sldMk cId="3442164381" sldId="459"/>
            <ac:spMk id="3" creationId="{0496C136-0470-4ECC-BB3B-F583697864AF}"/>
          </ac:spMkLst>
        </pc:spChg>
        <pc:spChg chg="mod">
          <ac:chgData name="Siniša ᵀᴴᴱ ᴼᴿᴵᴳᴵᴻᴬᴸ Wolfenstein" userId="215f646470bc261a" providerId="LiveId" clId="{39E29FBB-F4F5-4F5F-ACAB-4BFB61FF64AE}" dt="2021-03-05T13:40:05.753" v="1854" actId="1076"/>
          <ac:spMkLst>
            <pc:docMk/>
            <pc:sldMk cId="3442164381" sldId="459"/>
            <ac:spMk id="4" creationId="{9B0B57E3-DE44-48ED-A997-B39BE65DE9F5}"/>
          </ac:spMkLst>
        </pc:spChg>
        <pc:picChg chg="add mod">
          <ac:chgData name="Siniša ᵀᴴᴱ ᴼᴿᴵᴳᴵᴻᴬᴸ Wolfenstein" userId="215f646470bc261a" providerId="LiveId" clId="{39E29FBB-F4F5-4F5F-ACAB-4BFB61FF64AE}" dt="2021-03-05T13:40:03.109" v="1853" actId="1076"/>
          <ac:picMkLst>
            <pc:docMk/>
            <pc:sldMk cId="3442164381" sldId="459"/>
            <ac:picMk id="5" creationId="{D076C8F1-9DD5-4B33-9044-9A34F0B58762}"/>
          </ac:picMkLst>
        </pc:picChg>
      </pc:sldChg>
      <pc:sldChg chg="delSp modSp add delAnim">
        <pc:chgData name="Siniša ᵀᴴᴱ ᴼᴿᴵᴳᴵᴻᴬᴸ Wolfenstein" userId="215f646470bc261a" providerId="LiveId" clId="{39E29FBB-F4F5-4F5F-ACAB-4BFB61FF64AE}" dt="2021-03-05T13:40:18.740" v="1859" actId="1076"/>
        <pc:sldMkLst>
          <pc:docMk/>
          <pc:sldMk cId="3392991311" sldId="460"/>
        </pc:sldMkLst>
        <pc:spChg chg="mod">
          <ac:chgData name="Siniša ᵀᴴᴱ ᴼᴿᴵᴳᴵᴻᴬᴸ Wolfenstein" userId="215f646470bc261a" providerId="LiveId" clId="{39E29FBB-F4F5-4F5F-ACAB-4BFB61FF64AE}" dt="2021-03-05T13:40:18.740" v="1859" actId="1076"/>
          <ac:spMkLst>
            <pc:docMk/>
            <pc:sldMk cId="3392991311" sldId="460"/>
            <ac:spMk id="3" creationId="{0496C136-0470-4ECC-BB3B-F583697864AF}"/>
          </ac:spMkLst>
        </pc:spChg>
        <pc:spChg chg="del">
          <ac:chgData name="Siniša ᵀᴴᴱ ᴼᴿᴵᴳᴵᴻᴬᴸ Wolfenstein" userId="215f646470bc261a" providerId="LiveId" clId="{39E29FBB-F4F5-4F5F-ACAB-4BFB61FF64AE}" dt="2021-03-05T13:40:14.026" v="1858" actId="478"/>
          <ac:spMkLst>
            <pc:docMk/>
            <pc:sldMk cId="3392991311" sldId="460"/>
            <ac:spMk id="4" creationId="{9B0B57E3-DE44-48ED-A997-B39BE65DE9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8396cc18-402a-4e42-8cc4-34ab011138ff/assets/audio/29__unit_05_lesson_6_-_comfort_cheese_tostie_1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ingapps.org/watch?v=pas8ctdbt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Healthy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and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green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Helping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hands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107862" y="106171"/>
            <a:ext cx="5123397" cy="612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Do you know who refugees are?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Do you know</a:t>
            </a:r>
            <a:r>
              <a:rPr lang="hr-HR" sz="2000" dirty="0"/>
              <a:t> </a:t>
            </a:r>
            <a:r>
              <a:rPr lang="en-US" sz="2000" dirty="0"/>
              <a:t>anyone who was a refugee at one point in their</a:t>
            </a:r>
            <a:r>
              <a:rPr lang="hr-HR" sz="2000" dirty="0"/>
              <a:t> </a:t>
            </a:r>
            <a:r>
              <a:rPr lang="en-US" sz="2000" dirty="0"/>
              <a:t>life?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When do people become refugees</a:t>
            </a:r>
            <a:r>
              <a:rPr lang="hr-HR" sz="2000" dirty="0"/>
              <a:t>?</a:t>
            </a:r>
          </a:p>
          <a:p>
            <a:pPr marL="0" indent="0">
              <a:buNone/>
            </a:pPr>
            <a:r>
              <a:rPr lang="en-US" sz="2000" dirty="0"/>
              <a:t>How</a:t>
            </a:r>
            <a:r>
              <a:rPr lang="hr-HR" sz="2000" dirty="0"/>
              <a:t> </a:t>
            </a:r>
            <a:r>
              <a:rPr lang="en-US" sz="2000" dirty="0"/>
              <a:t>would you feel if you had to leave your home?</a:t>
            </a:r>
            <a:r>
              <a:rPr lang="hr-HR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What/who would you miss the most? </a:t>
            </a:r>
            <a:endParaRPr lang="hr-HR" sz="2000" i="1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en-US" sz="2000" dirty="0"/>
              <a:t>Would</a:t>
            </a:r>
            <a:r>
              <a:rPr lang="hr-HR" sz="2000" dirty="0"/>
              <a:t> </a:t>
            </a:r>
            <a:r>
              <a:rPr lang="en-US" sz="2000" dirty="0"/>
              <a:t>you miss school?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" y="0"/>
            <a:ext cx="5116438" cy="68406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61" y="907309"/>
            <a:ext cx="8969728" cy="27056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553535" y="4442899"/>
            <a:ext cx="6371243" cy="71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Jessica has a new classmate, Haya.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She is a refugee girl whose life is very hard.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en-US" sz="2000" dirty="0"/>
              <a:t>What can Jessica do to help her?</a:t>
            </a:r>
            <a:r>
              <a:rPr lang="hr-HR" sz="2000" dirty="0"/>
              <a:t> </a:t>
            </a:r>
            <a:endParaRPr lang="hr-HR" sz="2000" i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CF85AC-AC2E-4E49-8370-E8C0FF99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09" y="4068543"/>
            <a:ext cx="4686300" cy="21621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B0B57E3-DE44-48ED-A997-B39BE65DE9F5}"/>
              </a:ext>
            </a:extLst>
          </p:cNvPr>
          <p:cNvSpPr txBox="1">
            <a:spLocks/>
          </p:cNvSpPr>
          <p:nvPr/>
        </p:nvSpPr>
        <p:spPr>
          <a:xfrm>
            <a:off x="5254119" y="195662"/>
            <a:ext cx="6937881" cy="709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Who is</a:t>
            </a:r>
            <a:r>
              <a:rPr lang="hr-HR" sz="2000" dirty="0"/>
              <a:t> </a:t>
            </a:r>
            <a:r>
              <a:rPr lang="en-US" sz="2000" dirty="0"/>
              <a:t>Haya? Where is she from? </a:t>
            </a:r>
            <a:endParaRPr lang="hr-HR" sz="2000" dirty="0"/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en-US" sz="2000" dirty="0"/>
              <a:t>Why did her family</a:t>
            </a:r>
            <a:r>
              <a:rPr lang="hr-HR" sz="2000" dirty="0"/>
              <a:t> </a:t>
            </a:r>
            <a:r>
              <a:rPr lang="en-US" sz="2000" dirty="0"/>
              <a:t>leave home? </a:t>
            </a:r>
            <a:endParaRPr lang="hr-HR" sz="2000" i="1" dirty="0"/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en-US" sz="2000" dirty="0"/>
              <a:t>How long was she in refugee</a:t>
            </a:r>
            <a:r>
              <a:rPr lang="hr-HR" sz="2000" dirty="0"/>
              <a:t> </a:t>
            </a:r>
            <a:r>
              <a:rPr lang="en-US" sz="2000" dirty="0"/>
              <a:t>camps? </a:t>
            </a:r>
            <a:endParaRPr lang="hr-HR" sz="2000" i="1" dirty="0"/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en-US" sz="2000" dirty="0"/>
              <a:t>What did she miss while she was in</a:t>
            </a:r>
            <a:r>
              <a:rPr lang="hr-HR" sz="2000" dirty="0"/>
              <a:t> </a:t>
            </a:r>
            <a:r>
              <a:rPr lang="en-US" sz="2000" dirty="0"/>
              <a:t>camps? </a:t>
            </a:r>
            <a:endParaRPr lang="hr-HR" sz="2000" i="1" dirty="0"/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en-US" sz="2000" dirty="0"/>
              <a:t>Did Haya make any friends at school?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en-US" sz="2000" dirty="0"/>
              <a:t>What did her friends do for her? </a:t>
            </a:r>
            <a:endParaRPr lang="hr-HR" sz="2000" i="1" dirty="0"/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en-US" sz="2000" dirty="0"/>
              <a:t>What is</a:t>
            </a:r>
            <a:r>
              <a:rPr lang="hr-HR" sz="2000" dirty="0"/>
              <a:t> </a:t>
            </a:r>
            <a:r>
              <a:rPr lang="en-US" sz="2000" dirty="0"/>
              <a:t>Backyard Food Fest? </a:t>
            </a:r>
            <a:endParaRPr lang="hr-HR" sz="2000" i="1" dirty="0"/>
          </a:p>
          <a:p>
            <a:pPr marL="0" indent="0" algn="ctr">
              <a:buNone/>
            </a:pPr>
            <a:r>
              <a:rPr lang="en-US" sz="2000" dirty="0"/>
              <a:t>What did they serve at the</a:t>
            </a:r>
            <a:r>
              <a:rPr lang="hr-HR" sz="2000" dirty="0"/>
              <a:t> f</a:t>
            </a:r>
            <a:r>
              <a:rPr lang="en-US" sz="2000" dirty="0" err="1"/>
              <a:t>estival</a:t>
            </a:r>
            <a:r>
              <a:rPr lang="en-US" sz="2000" dirty="0"/>
              <a:t>? </a:t>
            </a:r>
            <a:endParaRPr lang="hr-HR" sz="2000" i="1" dirty="0"/>
          </a:p>
          <a:p>
            <a:pPr marL="0" indent="0" algn="ctr">
              <a:buNone/>
            </a:pPr>
            <a:r>
              <a:rPr lang="en-US" sz="2000" dirty="0"/>
              <a:t>What was its purpose? </a:t>
            </a:r>
            <a:endParaRPr lang="hr-HR" sz="2000" i="1" dirty="0"/>
          </a:p>
          <a:p>
            <a:pPr marL="0" indent="0" algn="ctr">
              <a:buNone/>
            </a:pPr>
            <a:r>
              <a:rPr lang="en-US" sz="2000" dirty="0"/>
              <a:t>How did Hay’s</a:t>
            </a:r>
            <a:r>
              <a:rPr lang="hr-HR" sz="2000" dirty="0"/>
              <a:t> </a:t>
            </a:r>
            <a:r>
              <a:rPr lang="en-US" sz="2000" dirty="0"/>
              <a:t>classmates help her family?</a:t>
            </a:r>
            <a:r>
              <a:rPr lang="hr-HR" sz="2000" dirty="0"/>
              <a:t> </a:t>
            </a:r>
            <a:endParaRPr lang="hr-HR" sz="2000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23E6E9-34BB-4A72-A68E-CF43F3055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" y="0"/>
            <a:ext cx="5115230" cy="68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" y="0"/>
            <a:ext cx="5115230" cy="68406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12" y="987832"/>
            <a:ext cx="3237994" cy="57323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2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" y="0"/>
            <a:ext cx="5115230" cy="684063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CAA807B-F521-4ADF-9895-F059B6CA6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945" y="375585"/>
            <a:ext cx="5753100" cy="61817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8D069DF-3F1E-452D-BB2B-90BD126A97B6}"/>
              </a:ext>
            </a:extLst>
          </p:cNvPr>
          <p:cNvSpPr txBox="1">
            <a:spLocks/>
          </p:cNvSpPr>
          <p:nvPr/>
        </p:nvSpPr>
        <p:spPr>
          <a:xfrm>
            <a:off x="9450263" y="363125"/>
            <a:ext cx="2706601" cy="6206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Listen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check</a:t>
            </a:r>
            <a:r>
              <a:rPr lang="hr-HR" sz="2000" b="1" dirty="0"/>
              <a:t>!</a:t>
            </a:r>
            <a:r>
              <a:rPr lang="hr-HR" sz="2000" i="1" dirty="0"/>
              <a:t> </a:t>
            </a:r>
            <a:r>
              <a:rPr lang="hr-HR" sz="1400" i="1" dirty="0">
                <a:hlinkClick r:id="rId6"/>
              </a:rPr>
              <a:t>https://www.e-sfera.hr/dodatni-digitalni-sadrzaji/8396cc18-402a-4e42-8cc4-34ab011138ff/assets/audio/29__unit_05_lesson_6_-_comfort_cheese_tostie_1.mp3</a:t>
            </a:r>
            <a:endParaRPr lang="hr-HR" sz="14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5" name="06_25_Helping_hands">
            <a:hlinkClick r:id="" action="ppaction://media"/>
            <a:extLst>
              <a:ext uri="{FF2B5EF4-FFF2-40B4-BE49-F238E27FC236}">
                <a16:creationId xmlns:a16="http://schemas.microsoft.com/office/drawing/2014/main" id="{E0376CF6-C04D-459A-A8E3-8ACE17594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55402" y="2152158"/>
            <a:ext cx="609600" cy="609600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E149110-D903-48E3-9EF3-26E863A63288}"/>
              </a:ext>
            </a:extLst>
          </p:cNvPr>
          <p:cNvSpPr txBox="1">
            <a:spLocks/>
          </p:cNvSpPr>
          <p:nvPr/>
        </p:nvSpPr>
        <p:spPr>
          <a:xfrm>
            <a:off x="3826360" y="1942178"/>
            <a:ext cx="2269640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grate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6AC373A-7805-4A24-93F8-4B34E57ADCAE}"/>
              </a:ext>
            </a:extLst>
          </p:cNvPr>
          <p:cNvSpPr txBox="1">
            <a:spLocks/>
          </p:cNvSpPr>
          <p:nvPr/>
        </p:nvSpPr>
        <p:spPr>
          <a:xfrm>
            <a:off x="3826360" y="2332562"/>
            <a:ext cx="2269640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add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9CE4533-85C7-4763-BDA5-AB3657D6C563}"/>
              </a:ext>
            </a:extLst>
          </p:cNvPr>
          <p:cNvSpPr txBox="1">
            <a:spLocks/>
          </p:cNvSpPr>
          <p:nvPr/>
        </p:nvSpPr>
        <p:spPr>
          <a:xfrm>
            <a:off x="3825458" y="3023633"/>
            <a:ext cx="2269640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mix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5034C31D-56F3-4C50-A219-CCE51DE24C6B}"/>
              </a:ext>
            </a:extLst>
          </p:cNvPr>
          <p:cNvSpPr txBox="1">
            <a:spLocks/>
          </p:cNvSpPr>
          <p:nvPr/>
        </p:nvSpPr>
        <p:spPr>
          <a:xfrm>
            <a:off x="3825458" y="3413887"/>
            <a:ext cx="2269640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toast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57467844-E85F-4711-8B2C-96FD0AC15D79}"/>
              </a:ext>
            </a:extLst>
          </p:cNvPr>
          <p:cNvSpPr txBox="1">
            <a:spLocks/>
          </p:cNvSpPr>
          <p:nvPr/>
        </p:nvSpPr>
        <p:spPr>
          <a:xfrm>
            <a:off x="3825458" y="3818937"/>
            <a:ext cx="2269640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place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FF7321A-F751-44C2-A959-5B93D7C0ABFF}"/>
              </a:ext>
            </a:extLst>
          </p:cNvPr>
          <p:cNvSpPr txBox="1">
            <a:spLocks/>
          </p:cNvSpPr>
          <p:nvPr/>
        </p:nvSpPr>
        <p:spPr>
          <a:xfrm>
            <a:off x="3825458" y="4905388"/>
            <a:ext cx="2269640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grill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0858F7D7-B64E-4C0A-ADEF-2519B3F8C067}"/>
              </a:ext>
            </a:extLst>
          </p:cNvPr>
          <p:cNvSpPr txBox="1">
            <a:spLocks/>
          </p:cNvSpPr>
          <p:nvPr/>
        </p:nvSpPr>
        <p:spPr>
          <a:xfrm>
            <a:off x="3825458" y="5570194"/>
            <a:ext cx="2269640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serve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B0B57E3-DE44-48ED-A997-B39BE65DE9F5}"/>
              </a:ext>
            </a:extLst>
          </p:cNvPr>
          <p:cNvSpPr txBox="1">
            <a:spLocks/>
          </p:cNvSpPr>
          <p:nvPr/>
        </p:nvSpPr>
        <p:spPr>
          <a:xfrm>
            <a:off x="5720219" y="184758"/>
            <a:ext cx="5574082" cy="6488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i="1" dirty="0" err="1"/>
              <a:t>Complete</a:t>
            </a:r>
            <a:r>
              <a:rPr lang="hr-HR" sz="2000" i="1" dirty="0"/>
              <a:t> </a:t>
            </a:r>
            <a:r>
              <a:rPr lang="hr-HR" sz="2000" i="1" dirty="0" err="1"/>
              <a:t>the</a:t>
            </a:r>
            <a:r>
              <a:rPr lang="hr-HR" sz="2000" i="1" dirty="0"/>
              <a:t> </a:t>
            </a:r>
            <a:r>
              <a:rPr lang="hr-HR" sz="2000" i="1" dirty="0" err="1"/>
              <a:t>recipe</a:t>
            </a:r>
            <a:r>
              <a:rPr lang="hr-HR" sz="2000" i="1" dirty="0"/>
              <a:t> </a:t>
            </a:r>
            <a:r>
              <a:rPr lang="hr-HR" sz="2000" i="1" dirty="0" err="1"/>
              <a:t>and</a:t>
            </a:r>
            <a:r>
              <a:rPr lang="hr-HR" sz="2000" i="1" dirty="0"/>
              <a:t> </a:t>
            </a:r>
            <a:r>
              <a:rPr lang="hr-HR" sz="2000" i="1" dirty="0" err="1"/>
              <a:t>copy</a:t>
            </a:r>
            <a:r>
              <a:rPr lang="hr-HR" sz="2000" i="1" dirty="0"/>
              <a:t> </a:t>
            </a:r>
            <a:r>
              <a:rPr lang="hr-HR" sz="2000" i="1" dirty="0" err="1"/>
              <a:t>it</a:t>
            </a:r>
            <a:r>
              <a:rPr lang="hr-HR" sz="2000" i="1" dirty="0"/>
              <a:t>.</a:t>
            </a:r>
          </a:p>
          <a:p>
            <a:pPr marL="0" indent="0" algn="ctr">
              <a:buNone/>
            </a:pPr>
            <a:r>
              <a:rPr lang="hr-HR" sz="2400" b="1" i="1" dirty="0" err="1">
                <a:solidFill>
                  <a:srgbClr val="7030A0"/>
                </a:solidFill>
              </a:rPr>
              <a:t>serve</a:t>
            </a:r>
            <a:r>
              <a:rPr lang="hr-HR" sz="2400" b="1" i="1" dirty="0">
                <a:solidFill>
                  <a:srgbClr val="7030A0"/>
                </a:solidFill>
              </a:rPr>
              <a:t> - side - put - </a:t>
            </a:r>
            <a:r>
              <a:rPr lang="hr-HR" sz="2400" b="1" i="1" dirty="0" err="1">
                <a:solidFill>
                  <a:srgbClr val="7030A0"/>
                </a:solidFill>
              </a:rPr>
              <a:t>oil</a:t>
            </a:r>
            <a:r>
              <a:rPr lang="hr-HR" sz="2400" b="1" i="1" dirty="0">
                <a:solidFill>
                  <a:srgbClr val="7030A0"/>
                </a:solidFill>
              </a:rPr>
              <a:t> - </a:t>
            </a:r>
            <a:r>
              <a:rPr lang="hr-HR" sz="2400" b="1" i="1" dirty="0" err="1">
                <a:solidFill>
                  <a:srgbClr val="7030A0"/>
                </a:solidFill>
              </a:rPr>
              <a:t>eggs</a:t>
            </a:r>
            <a:r>
              <a:rPr lang="hr-HR" sz="2400" b="1" i="1" dirty="0">
                <a:solidFill>
                  <a:srgbClr val="7030A0"/>
                </a:solidFill>
              </a:rPr>
              <a:t> - </a:t>
            </a:r>
            <a:r>
              <a:rPr lang="hr-HR" sz="2400" b="1" i="1" dirty="0" err="1">
                <a:solidFill>
                  <a:srgbClr val="7030A0"/>
                </a:solidFill>
              </a:rPr>
              <a:t>flour</a:t>
            </a:r>
            <a:endParaRPr lang="hr-HR" sz="2400" b="1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400" b="1" dirty="0"/>
              <a:t>Put 100g ________________, </a:t>
            </a:r>
            <a:br>
              <a:rPr lang="hr-HR" sz="2400" b="1" dirty="0"/>
            </a:br>
            <a:r>
              <a:rPr lang="en-US" sz="2400" b="1" dirty="0"/>
              <a:t>2 large </a:t>
            </a:r>
            <a:r>
              <a:rPr lang="hr-HR" sz="2400" b="1" dirty="0"/>
              <a:t>_______________</a:t>
            </a:r>
            <a:r>
              <a:rPr lang="en-US" sz="2400" b="1" dirty="0"/>
              <a:t>, </a:t>
            </a:r>
            <a:br>
              <a:rPr lang="hr-HR" sz="2400" b="1" dirty="0"/>
            </a:br>
            <a:r>
              <a:rPr lang="en-US" sz="2400" b="1" dirty="0"/>
              <a:t>300ml milk, </a:t>
            </a:r>
            <a:br>
              <a:rPr lang="hr-HR" sz="2400" b="1" dirty="0"/>
            </a:br>
            <a:r>
              <a:rPr lang="en-US" sz="2400" b="1" dirty="0"/>
              <a:t>1 tbsp sunflower</a:t>
            </a:r>
            <a:r>
              <a:rPr lang="hr-HR" sz="2400" b="1" dirty="0"/>
              <a:t> </a:t>
            </a:r>
            <a:r>
              <a:rPr lang="en-US" sz="2400" b="1" dirty="0"/>
              <a:t>or vegetable _______________ </a:t>
            </a:r>
            <a:br>
              <a:rPr lang="hr-HR" sz="2400" b="1" dirty="0"/>
            </a:br>
            <a:r>
              <a:rPr lang="en-US" sz="2400" b="1" dirty="0"/>
              <a:t>and a pinch of salt into a bowl </a:t>
            </a:r>
            <a:br>
              <a:rPr lang="hr-HR" sz="2400" b="1" dirty="0"/>
            </a:br>
            <a:r>
              <a:rPr lang="en-US" sz="2400" b="1" dirty="0"/>
              <a:t>and mix it.</a:t>
            </a:r>
          </a:p>
          <a:p>
            <a:pPr marL="0" indent="0" algn="ctr">
              <a:buNone/>
            </a:pPr>
            <a:r>
              <a:rPr lang="en-US" sz="2400" b="1" dirty="0"/>
              <a:t>Set a medium frying pan over a medium heat </a:t>
            </a:r>
            <a:br>
              <a:rPr lang="hr-HR" sz="2400" b="1" dirty="0"/>
            </a:br>
            <a:r>
              <a:rPr lang="en-US" sz="2400" b="1" dirty="0"/>
              <a:t>and _____________ a bit of</a:t>
            </a:r>
            <a:r>
              <a:rPr lang="hr-HR" sz="2400" b="1" dirty="0"/>
              <a:t> </a:t>
            </a:r>
            <a:r>
              <a:rPr lang="en-US" sz="2400" b="1" dirty="0"/>
              <a:t>oil into it.</a:t>
            </a:r>
          </a:p>
          <a:p>
            <a:pPr marL="0" indent="0" algn="ctr">
              <a:buNone/>
            </a:pPr>
            <a:r>
              <a:rPr lang="en-US" sz="2400" b="1" dirty="0"/>
              <a:t>When hot, cook your pancakes for 1 min on each _____________ until golden.</a:t>
            </a:r>
          </a:p>
          <a:p>
            <a:pPr marL="0" indent="0" algn="ctr">
              <a:buNone/>
            </a:pPr>
            <a:r>
              <a:rPr lang="hr-HR" sz="2400" b="1" dirty="0"/>
              <a:t>______________</a:t>
            </a:r>
            <a:r>
              <a:rPr lang="en-US" sz="2400" b="1" dirty="0"/>
              <a:t> </a:t>
            </a:r>
            <a:r>
              <a:rPr lang="hr-HR" sz="2400" b="1" dirty="0" err="1"/>
              <a:t>with</a:t>
            </a:r>
            <a:r>
              <a:rPr lang="en-US" sz="2400" b="1" dirty="0"/>
              <a:t> your </a:t>
            </a:r>
            <a:r>
              <a:rPr lang="en-US" sz="2400" b="1" dirty="0" err="1"/>
              <a:t>favourite</a:t>
            </a:r>
            <a:r>
              <a:rPr lang="en-US" sz="2400" b="1" dirty="0"/>
              <a:t> filling.</a:t>
            </a:r>
            <a:endParaRPr lang="hr-HR" sz="2400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76C8F1-9DD5-4B33-9044-9A34F0B5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15230" cy="68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96C136-0470-4ECC-BB3B-F583697864AF}"/>
              </a:ext>
            </a:extLst>
          </p:cNvPr>
          <p:cNvSpPr txBox="1">
            <a:spLocks/>
          </p:cNvSpPr>
          <p:nvPr/>
        </p:nvSpPr>
        <p:spPr>
          <a:xfrm>
            <a:off x="6096000" y="2018778"/>
            <a:ext cx="5096005" cy="522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2"/>
              </a:rPr>
              <a:t>https://learningapps.org/watch?v=pas8ctdbt20</a:t>
            </a: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  <a:p>
            <a:pPr marL="0" indent="0" algn="ctr">
              <a:buNone/>
            </a:pPr>
            <a:r>
              <a:rPr lang="pl-PL" sz="2000" i="1" dirty="0">
                <a:solidFill>
                  <a:srgbClr val="0070C0"/>
                </a:solidFill>
              </a:rPr>
              <a:t>Pronađi i zapiši recept po kojem sami možete napraviti jednostavno jelo.</a:t>
            </a:r>
            <a:endParaRPr lang="hr-HR" sz="2000" i="1" dirty="0">
              <a:solidFill>
                <a:srgbClr val="0070C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76C8F1-9DD5-4B33-9044-9A34F0B5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15230" cy="68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332</Words>
  <Application>Microsoft Office PowerPoint</Application>
  <PresentationFormat>Widescreen</PresentationFormat>
  <Paragraphs>47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Calibri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246</cp:revision>
  <dcterms:created xsi:type="dcterms:W3CDTF">2020-09-15T16:13:04Z</dcterms:created>
  <dcterms:modified xsi:type="dcterms:W3CDTF">2022-10-11T09:02:27Z</dcterms:modified>
</cp:coreProperties>
</file>